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80" r:id="rId7"/>
    <p:sldId id="259" r:id="rId8"/>
    <p:sldId id="279" r:id="rId9"/>
    <p:sldId id="294" r:id="rId10"/>
    <p:sldId id="295" r:id="rId11"/>
    <p:sldId id="296" r:id="rId12"/>
    <p:sldId id="297" r:id="rId13"/>
    <p:sldId id="298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288" r:id="rId22"/>
    <p:sldId id="307" r:id="rId23"/>
    <p:sldId id="308" r:id="rId24"/>
    <p:sldId id="278" r:id="rId25"/>
    <p:sldId id="263" r:id="rId26"/>
    <p:sldId id="309" r:id="rId27"/>
    <p:sldId id="310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B25"/>
    <a:srgbClr val="F2F2F2"/>
    <a:srgbClr val="AC0000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C6B28-C99B-8C41-B904-F78D6127852F}" v="400" dt="2020-09-28T12:11:59.227"/>
    <p1510:client id="{23630988-C616-4B8A-A83F-5EB8AE855F3E}" v="447" dt="2020-09-27T13:11:41.377"/>
    <p1510:client id="{496985CF-43B0-4715-A705-9BD9C6543ABE}" v="49" dt="2020-09-27T12:21:44.966"/>
    <p1510:client id="{56B8E614-9852-4AB6-B77D-950D8C264C1A}" v="5" dt="2020-09-28T09:42:00.469"/>
    <p1510:client id="{81F88DF4-2A69-46C6-8A3E-9E59B53FC003}" v="6" dt="2020-09-28T07:52:43.163"/>
    <p1510:client id="{99B647E1-1583-4A75-8B86-9E76934BEAC2}" v="36" dt="2020-09-28T12:45:00.284"/>
    <p1510:client id="{9E82EB70-7F43-4702-97A6-505221860FEE}" v="1020" dt="2020-09-28T12:09:07.079"/>
    <p1510:client id="{AB51AAA0-0B0D-4D51-8522-B7780E589FFB}" v="2" dt="2020-09-28T12:08:06.796"/>
    <p1510:client id="{B26CCC55-0AD0-4B10-A7AC-0856B168CCF3}" v="77" dt="2020-09-27T13:35:40.756"/>
    <p1510:client id="{EA0DBE49-E142-4DF6-8610-5F30F9A97BF3}" v="254" dt="2020-09-27T12:23:47.040"/>
    <p1510:client id="{F1DE4421-C190-49B3-37F5-30CCE04FEF56}" v="330" dt="2020-09-28T13:39:13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5"/>
    <p:restoredTop sz="94709"/>
  </p:normalViewPr>
  <p:slideViewPr>
    <p:cSldViewPr>
      <p:cViewPr varScale="1">
        <p:scale>
          <a:sx n="137" d="100"/>
          <a:sy n="137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ailov Nikita (smailnik)" userId="b5e7e8f3-f361-4190-97b1-30c6b2ccea59" providerId="ADAL" clId="{9E82EB70-7F43-4702-97A6-505221860FEE}"/>
    <pc:docChg chg="undo redo custSel mod addSld delSld modSld">
      <pc:chgData name="Smailov Nikita (smailnik)" userId="b5e7e8f3-f361-4190-97b1-30c6b2ccea59" providerId="ADAL" clId="{9E82EB70-7F43-4702-97A6-505221860FEE}" dt="2020-09-28T12:09:07.079" v="1013" actId="14100"/>
      <pc:docMkLst>
        <pc:docMk/>
      </pc:docMkLst>
      <pc:sldChg chg="modSp">
        <pc:chgData name="Smailov Nikita (smailnik)" userId="b5e7e8f3-f361-4190-97b1-30c6b2ccea59" providerId="ADAL" clId="{9E82EB70-7F43-4702-97A6-505221860FEE}" dt="2020-09-28T10:42:01.302" v="80" actId="20577"/>
        <pc:sldMkLst>
          <pc:docMk/>
          <pc:sldMk cId="3937531767" sldId="258"/>
        </pc:sldMkLst>
        <pc:spChg chg="mod">
          <ac:chgData name="Smailov Nikita (smailnik)" userId="b5e7e8f3-f361-4190-97b1-30c6b2ccea59" providerId="ADAL" clId="{9E82EB70-7F43-4702-97A6-505221860FEE}" dt="2020-09-28T10:39:57.949" v="55" actId="121"/>
          <ac:spMkLst>
            <pc:docMk/>
            <pc:sldMk cId="3937531767" sldId="258"/>
            <ac:spMk id="2" creationId="{00000000-0000-0000-0000-000000000000}"/>
          </ac:spMkLst>
        </pc:spChg>
        <pc:spChg chg="mod">
          <ac:chgData name="Smailov Nikita (smailnik)" userId="b5e7e8f3-f361-4190-97b1-30c6b2ccea59" providerId="ADAL" clId="{9E82EB70-7F43-4702-97A6-505221860FEE}" dt="2020-09-28T10:42:01.302" v="80" actId="20577"/>
          <ac:spMkLst>
            <pc:docMk/>
            <pc:sldMk cId="3937531767" sldId="258"/>
            <ac:spMk id="3" creationId="{00000000-0000-0000-0000-000000000000}"/>
          </ac:spMkLst>
        </pc:spChg>
      </pc:sldChg>
      <pc:sldChg chg="addSp delSp modSp add mod setBg">
        <pc:chgData name="Smailov Nikita (smailnik)" userId="b5e7e8f3-f361-4190-97b1-30c6b2ccea59" providerId="ADAL" clId="{9E82EB70-7F43-4702-97A6-505221860FEE}" dt="2020-09-28T12:06:57.485" v="990" actId="20577"/>
        <pc:sldMkLst>
          <pc:docMk/>
          <pc:sldMk cId="4079672412" sldId="267"/>
        </pc:sldMkLst>
        <pc:spChg chg="mod">
          <ac:chgData name="Smailov Nikita (smailnik)" userId="b5e7e8f3-f361-4190-97b1-30c6b2ccea59" providerId="ADAL" clId="{9E82EB70-7F43-4702-97A6-505221860FEE}" dt="2020-09-28T12:06:44.897" v="989" actId="26606"/>
          <ac:spMkLst>
            <pc:docMk/>
            <pc:sldMk cId="4079672412" sldId="267"/>
            <ac:spMk id="2" creationId="{38E811B7-35FF-4C5D-97C2-85F60BEC890E}"/>
          </ac:spMkLst>
        </pc:spChg>
        <pc:spChg chg="del">
          <ac:chgData name="Smailov Nikita (smailnik)" userId="b5e7e8f3-f361-4190-97b1-30c6b2ccea59" providerId="ADAL" clId="{9E82EB70-7F43-4702-97A6-505221860FEE}" dt="2020-09-28T12:05:41.251" v="986" actId="931"/>
          <ac:spMkLst>
            <pc:docMk/>
            <pc:sldMk cId="4079672412" sldId="267"/>
            <ac:spMk id="3" creationId="{D3776967-A241-4502-8753-42EA9EAC2DFD}"/>
          </ac:spMkLst>
        </pc:spChg>
        <pc:spChg chg="mod">
          <ac:chgData name="Smailov Nikita (smailnik)" userId="b5e7e8f3-f361-4190-97b1-30c6b2ccea59" providerId="ADAL" clId="{9E82EB70-7F43-4702-97A6-505221860FEE}" dt="2020-09-28T12:06:57.485" v="990" actId="20577"/>
          <ac:spMkLst>
            <pc:docMk/>
            <pc:sldMk cId="4079672412" sldId="267"/>
            <ac:spMk id="4" creationId="{5C0E8A9B-0D7A-4EE0-BF03-205AA3DBEDB4}"/>
          </ac:spMkLst>
        </pc:spChg>
        <pc:picChg chg="add mod">
          <ac:chgData name="Smailov Nikita (smailnik)" userId="b5e7e8f3-f361-4190-97b1-30c6b2ccea59" providerId="ADAL" clId="{9E82EB70-7F43-4702-97A6-505221860FEE}" dt="2020-09-28T12:06:44.897" v="989" actId="26606"/>
          <ac:picMkLst>
            <pc:docMk/>
            <pc:sldMk cId="4079672412" sldId="267"/>
            <ac:picMk id="6" creationId="{DC68DB70-1F57-4D36-BDB7-2A0A73D739F8}"/>
          </ac:picMkLst>
        </pc:picChg>
      </pc:sldChg>
      <pc:sldChg chg="addSp delSp modSp add del mod setBg setClrOvrMap">
        <pc:chgData name="Smailov Nikita (smailnik)" userId="b5e7e8f3-f361-4190-97b1-30c6b2ccea59" providerId="ADAL" clId="{9E82EB70-7F43-4702-97A6-505221860FEE}" dt="2020-09-28T12:09:07.079" v="1013" actId="14100"/>
        <pc:sldMkLst>
          <pc:docMk/>
          <pc:sldMk cId="49233060" sldId="271"/>
        </pc:sldMkLst>
        <pc:spChg chg="mod ord">
          <ac:chgData name="Smailov Nikita (smailnik)" userId="b5e7e8f3-f361-4190-97b1-30c6b2ccea59" providerId="ADAL" clId="{9E82EB70-7F43-4702-97A6-505221860FEE}" dt="2020-09-28T12:09:07.079" v="1013" actId="14100"/>
          <ac:spMkLst>
            <pc:docMk/>
            <pc:sldMk cId="49233060" sldId="271"/>
            <ac:spMk id="2" creationId="{AE9B5AA1-DB03-4FD6-94E7-C8DF289EC617}"/>
          </ac:spMkLst>
        </pc:spChg>
        <pc:spChg chg="add del">
          <ac:chgData name="Smailov Nikita (smailnik)" userId="b5e7e8f3-f361-4190-97b1-30c6b2ccea59" providerId="ADAL" clId="{9E82EB70-7F43-4702-97A6-505221860FEE}" dt="2020-09-28T11:54:08.277" v="879" actId="931"/>
          <ac:spMkLst>
            <pc:docMk/>
            <pc:sldMk cId="49233060" sldId="271"/>
            <ac:spMk id="3" creationId="{64CE4B6C-31BB-4022-8A17-887351ACD81D}"/>
          </ac:spMkLst>
        </pc:spChg>
        <pc:spChg chg="mod">
          <ac:chgData name="Smailov Nikita (smailnik)" userId="b5e7e8f3-f361-4190-97b1-30c6b2ccea59" providerId="ADAL" clId="{9E82EB70-7F43-4702-97A6-505221860FEE}" dt="2020-09-28T12:09:02.094" v="1012" actId="20577"/>
          <ac:spMkLst>
            <pc:docMk/>
            <pc:sldMk cId="49233060" sldId="271"/>
            <ac:spMk id="4" creationId="{E9D81752-C48B-4D68-A866-C24C62284236}"/>
          </ac:spMkLst>
        </pc:spChg>
        <pc:spChg chg="add del mod">
          <ac:chgData name="Smailov Nikita (smailnik)" userId="b5e7e8f3-f361-4190-97b1-30c6b2ccea59" providerId="ADAL" clId="{9E82EB70-7F43-4702-97A6-505221860FEE}" dt="2020-09-28T11:51:19.875" v="878" actId="931"/>
          <ac:spMkLst>
            <pc:docMk/>
            <pc:sldMk cId="49233060" sldId="271"/>
            <ac:spMk id="11" creationId="{079618B2-2575-40A1-A211-831F9D167520}"/>
          </ac:spMkLst>
        </pc:spChg>
        <pc:spChg chg="add del">
          <ac:chgData name="Smailov Nikita (smailnik)" userId="b5e7e8f3-f361-4190-97b1-30c6b2ccea59" providerId="ADAL" clId="{9E82EB70-7F43-4702-97A6-505221860FEE}" dt="2020-09-28T12:07:46.736" v="991" actId="26606"/>
          <ac:spMkLst>
            <pc:docMk/>
            <pc:sldMk cId="49233060" sldId="271"/>
            <ac:spMk id="17" creationId="{8F23F8A3-8FD7-4779-8323-FDC26BE99889}"/>
          </ac:spMkLst>
        </pc:spChg>
        <pc:spChg chg="add del">
          <ac:chgData name="Smailov Nikita (smailnik)" userId="b5e7e8f3-f361-4190-97b1-30c6b2ccea59" providerId="ADAL" clId="{9E82EB70-7F43-4702-97A6-505221860FEE}" dt="2020-09-28T12:07:46.736" v="991" actId="26606"/>
          <ac:spMkLst>
            <pc:docMk/>
            <pc:sldMk cId="49233060" sldId="271"/>
            <ac:spMk id="18" creationId="{F605C4CC-A25C-416F-8333-7CB7DC97D870}"/>
          </ac:spMkLst>
        </pc:spChg>
        <pc:spChg chg="add del">
          <ac:chgData name="Smailov Nikita (smailnik)" userId="b5e7e8f3-f361-4190-97b1-30c6b2ccea59" providerId="ADAL" clId="{9E82EB70-7F43-4702-97A6-505221860FEE}" dt="2020-09-28T11:55:52.707" v="894" actId="26606"/>
          <ac:spMkLst>
            <pc:docMk/>
            <pc:sldMk cId="49233060" sldId="271"/>
            <ac:spMk id="20" creationId="{8F23F8A3-8FD7-4779-8323-FDC26BE99889}"/>
          </ac:spMkLst>
        </pc:spChg>
        <pc:spChg chg="add del">
          <ac:chgData name="Smailov Nikita (smailnik)" userId="b5e7e8f3-f361-4190-97b1-30c6b2ccea59" providerId="ADAL" clId="{9E82EB70-7F43-4702-97A6-505221860FEE}" dt="2020-09-28T11:55:52.707" v="894" actId="26606"/>
          <ac:spMkLst>
            <pc:docMk/>
            <pc:sldMk cId="49233060" sldId="271"/>
            <ac:spMk id="22" creationId="{F605C4CC-A25C-416F-8333-7CB7DC97D870}"/>
          </ac:spMkLst>
        </pc:spChg>
        <pc:spChg chg="add">
          <ac:chgData name="Smailov Nikita (smailnik)" userId="b5e7e8f3-f361-4190-97b1-30c6b2ccea59" providerId="ADAL" clId="{9E82EB70-7F43-4702-97A6-505221860FEE}" dt="2020-09-28T12:07:46.736" v="991" actId="26606"/>
          <ac:spMkLst>
            <pc:docMk/>
            <pc:sldMk cId="49233060" sldId="271"/>
            <ac:spMk id="23" creationId="{33CD251C-A887-4D2F-925B-FC097198538B}"/>
          </ac:spMkLst>
        </pc:spChg>
        <pc:grpChg chg="add">
          <ac:chgData name="Smailov Nikita (smailnik)" userId="b5e7e8f3-f361-4190-97b1-30c6b2ccea59" providerId="ADAL" clId="{9E82EB70-7F43-4702-97A6-505221860FEE}" dt="2020-09-28T12:07:46.736" v="991" actId="26606"/>
          <ac:grpSpMkLst>
            <pc:docMk/>
            <pc:sldMk cId="49233060" sldId="271"/>
            <ac:grpSpMk id="25" creationId="{770AE191-D2EA-45C9-A44D-830C188F74CB}"/>
          </ac:grpSpMkLst>
        </pc:grpChg>
        <pc:graphicFrameChg chg="add del mod ord modGraphic">
          <ac:chgData name="Smailov Nikita (smailnik)" userId="b5e7e8f3-f361-4190-97b1-30c6b2ccea59" providerId="ADAL" clId="{9E82EB70-7F43-4702-97A6-505221860FEE}" dt="2020-09-28T11:36:58.298" v="676" actId="3680"/>
          <ac:graphicFrameMkLst>
            <pc:docMk/>
            <pc:sldMk cId="49233060" sldId="271"/>
            <ac:graphicFrameMk id="5" creationId="{88AF0AE6-1346-4FB3-8A09-BE2E319128EA}"/>
          </ac:graphicFrameMkLst>
        </pc:graphicFrameChg>
        <pc:graphicFrameChg chg="add del mod ord modGraphic">
          <ac:chgData name="Smailov Nikita (smailnik)" userId="b5e7e8f3-f361-4190-97b1-30c6b2ccea59" providerId="ADAL" clId="{9E82EB70-7F43-4702-97A6-505221860FEE}" dt="2020-09-28T11:44:18.375" v="741" actId="3680"/>
          <ac:graphicFrameMkLst>
            <pc:docMk/>
            <pc:sldMk cId="49233060" sldId="271"/>
            <ac:graphicFrameMk id="7" creationId="{DA1A44C0-DBF5-4803-911F-AD3465A03CC3}"/>
          </ac:graphicFrameMkLst>
        </pc:graphicFrameChg>
        <pc:picChg chg="add del mod">
          <ac:chgData name="Smailov Nikita (smailnik)" userId="b5e7e8f3-f361-4190-97b1-30c6b2ccea59" providerId="ADAL" clId="{9E82EB70-7F43-4702-97A6-505221860FEE}" dt="2020-09-28T11:51:19.875" v="878" actId="931"/>
          <ac:picMkLst>
            <pc:docMk/>
            <pc:sldMk cId="49233060" sldId="271"/>
            <ac:picMk id="10" creationId="{A1418EF5-7E5D-42BF-B369-7428DEB3BC5C}"/>
          </ac:picMkLst>
        </pc:picChg>
        <pc:picChg chg="add mod ord">
          <ac:chgData name="Smailov Nikita (smailnik)" userId="b5e7e8f3-f361-4190-97b1-30c6b2ccea59" providerId="ADAL" clId="{9E82EB70-7F43-4702-97A6-505221860FEE}" dt="2020-09-28T12:07:46.736" v="991" actId="26606"/>
          <ac:picMkLst>
            <pc:docMk/>
            <pc:sldMk cId="49233060" sldId="271"/>
            <ac:picMk id="13" creationId="{9B75F380-9411-41D6-B50C-EE6C606505A8}"/>
          </ac:picMkLst>
        </pc:picChg>
        <pc:picChg chg="add mod ord">
          <ac:chgData name="Smailov Nikita (smailnik)" userId="b5e7e8f3-f361-4190-97b1-30c6b2ccea59" providerId="ADAL" clId="{9E82EB70-7F43-4702-97A6-505221860FEE}" dt="2020-09-28T12:07:46.736" v="991" actId="26606"/>
          <ac:picMkLst>
            <pc:docMk/>
            <pc:sldMk cId="49233060" sldId="271"/>
            <ac:picMk id="15" creationId="{87289D8B-2620-475B-BC6D-53261C6C8112}"/>
          </ac:picMkLst>
        </pc:picChg>
      </pc:sldChg>
      <pc:sldChg chg="add del">
        <pc:chgData name="Smailov Nikita (smailnik)" userId="b5e7e8f3-f361-4190-97b1-30c6b2ccea59" providerId="ADAL" clId="{9E82EB70-7F43-4702-97A6-505221860FEE}" dt="2020-09-28T11:36:14.287" v="637"/>
        <pc:sldMkLst>
          <pc:docMk/>
          <pc:sldMk cId="3140645063" sldId="272"/>
        </pc:sldMkLst>
      </pc:sldChg>
    </pc:docChg>
  </pc:docChgLst>
  <pc:docChgLst>
    <pc:chgData name="Zankov Erman (zankoerm)" userId="S::zankoerm@students.zhaw.ch::8f5b66ed-5d5c-4abe-9a03-c0dc2a85596d" providerId="AD" clId="Web-{81F88DF4-2A69-46C6-8A3E-9E59B53FC003}"/>
    <pc:docChg chg="modSld">
      <pc:chgData name="Zankov Erman (zankoerm)" userId="S::zankoerm@students.zhaw.ch::8f5b66ed-5d5c-4abe-9a03-c0dc2a85596d" providerId="AD" clId="Web-{81F88DF4-2A69-46C6-8A3E-9E59B53FC003}" dt="2020-09-28T07:52:43.163" v="5" actId="20577"/>
      <pc:docMkLst>
        <pc:docMk/>
      </pc:docMkLst>
      <pc:sldChg chg="modSp">
        <pc:chgData name="Zankov Erman (zankoerm)" userId="S::zankoerm@students.zhaw.ch::8f5b66ed-5d5c-4abe-9a03-c0dc2a85596d" providerId="AD" clId="Web-{81F88DF4-2A69-46C6-8A3E-9E59B53FC003}" dt="2020-09-28T07:52:31.023" v="1" actId="20577"/>
        <pc:sldMkLst>
          <pc:docMk/>
          <pc:sldMk cId="3937531767" sldId="258"/>
        </pc:sldMkLst>
        <pc:spChg chg="mod">
          <ac:chgData name="Zankov Erman (zankoerm)" userId="S::zankoerm@students.zhaw.ch::8f5b66ed-5d5c-4abe-9a03-c0dc2a85596d" providerId="AD" clId="Web-{81F88DF4-2A69-46C6-8A3E-9E59B53FC003}" dt="2020-09-28T07:52:31.023" v="1" actId="20577"/>
          <ac:spMkLst>
            <pc:docMk/>
            <pc:sldMk cId="3937531767" sldId="258"/>
            <ac:spMk id="3" creationId="{00000000-0000-0000-0000-000000000000}"/>
          </ac:spMkLst>
        </pc:spChg>
      </pc:sldChg>
      <pc:sldChg chg="modSp">
        <pc:chgData name="Zankov Erman (zankoerm)" userId="S::zankoerm@students.zhaw.ch::8f5b66ed-5d5c-4abe-9a03-c0dc2a85596d" providerId="AD" clId="Web-{81F88DF4-2A69-46C6-8A3E-9E59B53FC003}" dt="2020-09-28T07:52:43.163" v="4" actId="20577"/>
        <pc:sldMkLst>
          <pc:docMk/>
          <pc:sldMk cId="269499459" sldId="262"/>
        </pc:sldMkLst>
        <pc:spChg chg="mod">
          <ac:chgData name="Zankov Erman (zankoerm)" userId="S::zankoerm@students.zhaw.ch::8f5b66ed-5d5c-4abe-9a03-c0dc2a85596d" providerId="AD" clId="Web-{81F88DF4-2A69-46C6-8A3E-9E59B53FC003}" dt="2020-09-28T07:52:43.163" v="4" actId="20577"/>
          <ac:spMkLst>
            <pc:docMk/>
            <pc:sldMk cId="269499459" sldId="262"/>
            <ac:spMk id="2" creationId="{E6F2644A-E1E3-47CB-9596-E47AD3DBC0AD}"/>
          </ac:spMkLst>
        </pc:spChg>
      </pc:sldChg>
    </pc:docChg>
  </pc:docChgLst>
  <pc:docChgLst>
    <pc:chgData name="Stalder Samuel (staldsam)" userId="S::staldsam@students.zhaw.ch::50c51514-791a-4cff-8445-f26ac04da8f3" providerId="AD" clId="Web-{99B647E1-1583-4A75-8B86-9E76934BEAC2}"/>
    <pc:docChg chg="modSld">
      <pc:chgData name="Stalder Samuel (staldsam)" userId="S::staldsam@students.zhaw.ch::50c51514-791a-4cff-8445-f26ac04da8f3" providerId="AD" clId="Web-{99B647E1-1583-4A75-8B86-9E76934BEAC2}" dt="2020-09-28T12:45:00.284" v="22" actId="20577"/>
      <pc:docMkLst>
        <pc:docMk/>
      </pc:docMkLst>
      <pc:sldChg chg="modSp">
        <pc:chgData name="Stalder Samuel (staldsam)" userId="S::staldsam@students.zhaw.ch::50c51514-791a-4cff-8445-f26ac04da8f3" providerId="AD" clId="Web-{99B647E1-1583-4A75-8B86-9E76934BEAC2}" dt="2020-09-28T12:39:14.105" v="20" actId="20577"/>
        <pc:sldMkLst>
          <pc:docMk/>
          <pc:sldMk cId="4245945427" sldId="272"/>
        </pc:sldMkLst>
        <pc:spChg chg="mod">
          <ac:chgData name="Stalder Samuel (staldsam)" userId="S::staldsam@students.zhaw.ch::50c51514-791a-4cff-8445-f26ac04da8f3" providerId="AD" clId="Web-{99B647E1-1583-4A75-8B86-9E76934BEAC2}" dt="2020-09-28T12:39:14.105" v="20" actId="20577"/>
          <ac:spMkLst>
            <pc:docMk/>
            <pc:sldMk cId="4245945427" sldId="272"/>
            <ac:spMk id="3" creationId="{74976FB6-FE84-481F-8E95-76EB43F0C534}"/>
          </ac:spMkLst>
        </pc:spChg>
      </pc:sldChg>
      <pc:sldChg chg="addSp delSp modSp">
        <pc:chgData name="Stalder Samuel (staldsam)" userId="S::staldsam@students.zhaw.ch::50c51514-791a-4cff-8445-f26ac04da8f3" providerId="AD" clId="Web-{99B647E1-1583-4A75-8B86-9E76934BEAC2}" dt="2020-09-28T12:37:23.494" v="19" actId="1076"/>
        <pc:sldMkLst>
          <pc:docMk/>
          <pc:sldMk cId="3985736386" sldId="273"/>
        </pc:sldMkLst>
        <pc:spChg chg="del mod">
          <ac:chgData name="Stalder Samuel (staldsam)" userId="S::staldsam@students.zhaw.ch::50c51514-791a-4cff-8445-f26ac04da8f3" providerId="AD" clId="Web-{99B647E1-1583-4A75-8B86-9E76934BEAC2}" dt="2020-09-28T12:36:15.477" v="7"/>
          <ac:spMkLst>
            <pc:docMk/>
            <pc:sldMk cId="3985736386" sldId="273"/>
            <ac:spMk id="3" creationId="{BB8B63B6-3247-4EA2-B7B6-216F985CDD49}"/>
          </ac:spMkLst>
        </pc:spChg>
        <pc:spChg chg="add mod">
          <ac:chgData name="Stalder Samuel (staldsam)" userId="S::staldsam@students.zhaw.ch::50c51514-791a-4cff-8445-f26ac04da8f3" providerId="AD" clId="Web-{99B647E1-1583-4A75-8B86-9E76934BEAC2}" dt="2020-09-28T12:36:15.493" v="9"/>
          <ac:spMkLst>
            <pc:docMk/>
            <pc:sldMk cId="3985736386" sldId="273"/>
            <ac:spMk id="6" creationId="{52622B0B-D15D-42F5-8BF2-01881C94AF2C}"/>
          </ac:spMkLst>
        </pc:spChg>
        <pc:graphicFrameChg chg="add mod ord modGraphic">
          <ac:chgData name="Stalder Samuel (staldsam)" userId="S::staldsam@students.zhaw.ch::50c51514-791a-4cff-8445-f26ac04da8f3" providerId="AD" clId="Web-{99B647E1-1583-4A75-8B86-9E76934BEAC2}" dt="2020-09-28T12:37:13.806" v="17" actId="1076"/>
          <ac:graphicFrameMkLst>
            <pc:docMk/>
            <pc:sldMk cId="3985736386" sldId="273"/>
            <ac:graphicFrameMk id="5" creationId="{4B4853BA-DB34-4FD8-A78C-E52B1053CAE0}"/>
          </ac:graphicFrameMkLst>
        </pc:graphicFrameChg>
        <pc:graphicFrameChg chg="add mod">
          <ac:chgData name="Stalder Samuel (staldsam)" userId="S::staldsam@students.zhaw.ch::50c51514-791a-4cff-8445-f26ac04da8f3" providerId="AD" clId="Web-{99B647E1-1583-4A75-8B86-9E76934BEAC2}" dt="2020-09-28T12:37:17.338" v="18" actId="1076"/>
          <ac:graphicFrameMkLst>
            <pc:docMk/>
            <pc:sldMk cId="3985736386" sldId="273"/>
            <ac:graphicFrameMk id="8" creationId="{0F4FA151-4575-4EFB-9F07-8E37C4CC3F0C}"/>
          </ac:graphicFrameMkLst>
        </pc:graphicFrameChg>
        <pc:graphicFrameChg chg="add mod">
          <ac:chgData name="Stalder Samuel (staldsam)" userId="S::staldsam@students.zhaw.ch::50c51514-791a-4cff-8445-f26ac04da8f3" providerId="AD" clId="Web-{99B647E1-1583-4A75-8B86-9E76934BEAC2}" dt="2020-09-28T12:37:23.494" v="19" actId="1076"/>
          <ac:graphicFrameMkLst>
            <pc:docMk/>
            <pc:sldMk cId="3985736386" sldId="273"/>
            <ac:graphicFrameMk id="10" creationId="{84215286-0EEC-4E0E-B235-F73D28763993}"/>
          </ac:graphicFrameMkLst>
        </pc:graphicFrameChg>
      </pc:sldChg>
    </pc:docChg>
  </pc:docChgLst>
  <pc:docChgLst>
    <pc:chgData name="Zankov Erman (zankoerm)" userId="S::zankoerm@students.zhaw.ch::8f5b66ed-5d5c-4abe-9a03-c0dc2a85596d" providerId="AD" clId="Web-{496985CF-43B0-4715-A705-9BD9C6543ABE}"/>
    <pc:docChg chg="addSld modSld">
      <pc:chgData name="Zankov Erman (zankoerm)" userId="S::zankoerm@students.zhaw.ch::8f5b66ed-5d5c-4abe-9a03-c0dc2a85596d" providerId="AD" clId="Web-{496985CF-43B0-4715-A705-9BD9C6543ABE}" dt="2020-09-27T12:21:44.966" v="47" actId="20577"/>
      <pc:docMkLst>
        <pc:docMk/>
      </pc:docMkLst>
      <pc:sldChg chg="modSp">
        <pc:chgData name="Zankov Erman (zankoerm)" userId="S::zankoerm@students.zhaw.ch::8f5b66ed-5d5c-4abe-9a03-c0dc2a85596d" providerId="AD" clId="Web-{496985CF-43B0-4715-A705-9BD9C6543ABE}" dt="2020-09-27T12:21:24.481" v="14" actId="20577"/>
        <pc:sldMkLst>
          <pc:docMk/>
          <pc:sldMk cId="3937531767" sldId="258"/>
        </pc:sldMkLst>
        <pc:spChg chg="mod">
          <ac:chgData name="Zankov Erman (zankoerm)" userId="S::zankoerm@students.zhaw.ch::8f5b66ed-5d5c-4abe-9a03-c0dc2a85596d" providerId="AD" clId="Web-{496985CF-43B0-4715-A705-9BD9C6543ABE}" dt="2020-09-27T12:21:24.481" v="14" actId="20577"/>
          <ac:spMkLst>
            <pc:docMk/>
            <pc:sldMk cId="3937531767" sldId="258"/>
            <ac:spMk id="3" creationId="{00000000-0000-0000-0000-000000000000}"/>
          </ac:spMkLst>
        </pc:spChg>
      </pc:sldChg>
      <pc:sldChg chg="modSp new">
        <pc:chgData name="Zankov Erman (zankoerm)" userId="S::zankoerm@students.zhaw.ch::8f5b66ed-5d5c-4abe-9a03-c0dc2a85596d" providerId="AD" clId="Web-{496985CF-43B0-4715-A705-9BD9C6543ABE}" dt="2020-09-27T12:21:44.966" v="46" actId="20577"/>
        <pc:sldMkLst>
          <pc:docMk/>
          <pc:sldMk cId="269499459" sldId="262"/>
        </pc:sldMkLst>
        <pc:spChg chg="mod">
          <ac:chgData name="Zankov Erman (zankoerm)" userId="S::zankoerm@students.zhaw.ch::8f5b66ed-5d5c-4abe-9a03-c0dc2a85596d" providerId="AD" clId="Web-{496985CF-43B0-4715-A705-9BD9C6543ABE}" dt="2020-09-27T12:21:44.966" v="46" actId="20577"/>
          <ac:spMkLst>
            <pc:docMk/>
            <pc:sldMk cId="269499459" sldId="262"/>
            <ac:spMk id="2" creationId="{E6F2644A-E1E3-47CB-9596-E47AD3DBC0AD}"/>
          </ac:spMkLst>
        </pc:spChg>
      </pc:sldChg>
      <pc:sldChg chg="modSp new">
        <pc:chgData name="Zankov Erman (zankoerm)" userId="S::zankoerm@students.zhaw.ch::8f5b66ed-5d5c-4abe-9a03-c0dc2a85596d" providerId="AD" clId="Web-{496985CF-43B0-4715-A705-9BD9C6543ABE}" dt="2020-09-27T12:21:43.184" v="42" actId="20577"/>
        <pc:sldMkLst>
          <pc:docMk/>
          <pc:sldMk cId="1718061940" sldId="263"/>
        </pc:sldMkLst>
        <pc:spChg chg="mod">
          <ac:chgData name="Zankov Erman (zankoerm)" userId="S::zankoerm@students.zhaw.ch::8f5b66ed-5d5c-4abe-9a03-c0dc2a85596d" providerId="AD" clId="Web-{496985CF-43B0-4715-A705-9BD9C6543ABE}" dt="2020-09-27T12:21:43.184" v="42" actId="20577"/>
          <ac:spMkLst>
            <pc:docMk/>
            <pc:sldMk cId="1718061940" sldId="263"/>
            <ac:spMk id="2" creationId="{96715AD9-C821-4B17-9C60-CCF787EBF3E0}"/>
          </ac:spMkLst>
        </pc:spChg>
      </pc:sldChg>
    </pc:docChg>
  </pc:docChgLst>
  <pc:docChgLst>
    <pc:chgData name="Ritscher Tobias (ritsctob)" userId="S::ritsctob@students.zhaw.ch::c08cf88f-a24d-408c-a605-5c43f9463b3f" providerId="AD" clId="Web-{56B8E614-9852-4AB6-B77D-950D8C264C1A}"/>
    <pc:docChg chg="modSld">
      <pc:chgData name="Ritscher Tobias (ritsctob)" userId="S::ritsctob@students.zhaw.ch::c08cf88f-a24d-408c-a605-5c43f9463b3f" providerId="AD" clId="Web-{56B8E614-9852-4AB6-B77D-950D8C264C1A}" dt="2020-09-28T09:42:00.469" v="4" actId="14100"/>
      <pc:docMkLst>
        <pc:docMk/>
      </pc:docMkLst>
      <pc:sldChg chg="modSp">
        <pc:chgData name="Ritscher Tobias (ritsctob)" userId="S::ritsctob@students.zhaw.ch::c08cf88f-a24d-408c-a605-5c43f9463b3f" providerId="AD" clId="Web-{56B8E614-9852-4AB6-B77D-950D8C264C1A}" dt="2020-09-28T09:42:00.469" v="4" actId="14100"/>
        <pc:sldMkLst>
          <pc:docMk/>
          <pc:sldMk cId="3937531767" sldId="258"/>
        </pc:sldMkLst>
        <pc:spChg chg="mod">
          <ac:chgData name="Ritscher Tobias (ritsctob)" userId="S::ritsctob@students.zhaw.ch::c08cf88f-a24d-408c-a605-5c43f9463b3f" providerId="AD" clId="Web-{56B8E614-9852-4AB6-B77D-950D8C264C1A}" dt="2020-09-28T09:42:00.469" v="4" actId="14100"/>
          <ac:spMkLst>
            <pc:docMk/>
            <pc:sldMk cId="3937531767" sldId="258"/>
            <ac:spMk id="2" creationId="{00000000-0000-0000-0000-000000000000}"/>
          </ac:spMkLst>
        </pc:spChg>
      </pc:sldChg>
    </pc:docChg>
  </pc:docChgLst>
  <pc:docChgLst>
    <pc:chgData name="Ritscher Tobias (ritsctob)" userId="S::ritsctob@students.zhaw.ch::c08cf88f-a24d-408c-a605-5c43f9463b3f" providerId="AD" clId="Web-{AB51AAA0-0B0D-4D51-8522-B7780E589FFB}"/>
    <pc:docChg chg="addSld delSld">
      <pc:chgData name="Ritscher Tobias (ritsctob)" userId="S::ritsctob@students.zhaw.ch::c08cf88f-a24d-408c-a605-5c43f9463b3f" providerId="AD" clId="Web-{AB51AAA0-0B0D-4D51-8522-B7780E589FFB}" dt="2020-09-28T12:08:06.796" v="1"/>
      <pc:docMkLst>
        <pc:docMk/>
      </pc:docMkLst>
      <pc:sldChg chg="add del replId">
        <pc:chgData name="Ritscher Tobias (ritsctob)" userId="S::ritsctob@students.zhaw.ch::c08cf88f-a24d-408c-a605-5c43f9463b3f" providerId="AD" clId="Web-{AB51AAA0-0B0D-4D51-8522-B7780E589FFB}" dt="2020-09-28T12:08:06.796" v="1"/>
        <pc:sldMkLst>
          <pc:docMk/>
          <pc:sldMk cId="807401986" sldId="276"/>
        </pc:sldMkLst>
      </pc:sldChg>
    </pc:docChg>
  </pc:docChgLst>
  <pc:docChgLst>
    <pc:chgData name="Ritscher Tobias (ritsctob)" userId="S::ritsctob@students.zhaw.ch::c08cf88f-a24d-408c-a605-5c43f9463b3f" providerId="AD" clId="Web-{23630988-C616-4B8A-A83F-5EB8AE855F3E}"/>
    <pc:docChg chg="addSld modSld">
      <pc:chgData name="Ritscher Tobias (ritsctob)" userId="S::ritsctob@students.zhaw.ch::c08cf88f-a24d-408c-a605-5c43f9463b3f" providerId="AD" clId="Web-{23630988-C616-4B8A-A83F-5EB8AE855F3E}" dt="2020-09-27T13:11:41.377" v="431" actId="1076"/>
      <pc:docMkLst>
        <pc:docMk/>
      </pc:docMkLst>
      <pc:sldChg chg="modSp">
        <pc:chgData name="Ritscher Tobias (ritsctob)" userId="S::ritsctob@students.zhaw.ch::c08cf88f-a24d-408c-a605-5c43f9463b3f" providerId="AD" clId="Web-{23630988-C616-4B8A-A83F-5EB8AE855F3E}" dt="2020-09-27T12:43:09.081" v="66" actId="20577"/>
        <pc:sldMkLst>
          <pc:docMk/>
          <pc:sldMk cId="3937531767" sldId="258"/>
        </pc:sldMkLst>
        <pc:spChg chg="mod">
          <ac:chgData name="Ritscher Tobias (ritsctob)" userId="S::ritsctob@students.zhaw.ch::c08cf88f-a24d-408c-a605-5c43f9463b3f" providerId="AD" clId="Web-{23630988-C616-4B8A-A83F-5EB8AE855F3E}" dt="2020-09-27T12:43:09.081" v="66" actId="20577"/>
          <ac:spMkLst>
            <pc:docMk/>
            <pc:sldMk cId="3937531767" sldId="258"/>
            <ac:spMk id="3" creationId="{00000000-0000-0000-0000-000000000000}"/>
          </ac:spMkLst>
        </pc:spChg>
      </pc:sldChg>
      <pc:sldChg chg="addSp delSp modSp addAnim delAnim modAnim">
        <pc:chgData name="Ritscher Tobias (ritsctob)" userId="S::ritsctob@students.zhaw.ch::c08cf88f-a24d-408c-a605-5c43f9463b3f" providerId="AD" clId="Web-{23630988-C616-4B8A-A83F-5EB8AE855F3E}" dt="2020-09-27T13:11:41.377" v="431" actId="1076"/>
        <pc:sldMkLst>
          <pc:docMk/>
          <pc:sldMk cId="820467873" sldId="259"/>
        </pc:sldMkLst>
        <pc:spChg chg="mod">
          <ac:chgData name="Ritscher Tobias (ritsctob)" userId="S::ritsctob@students.zhaw.ch::c08cf88f-a24d-408c-a605-5c43f9463b3f" providerId="AD" clId="Web-{23630988-C616-4B8A-A83F-5EB8AE855F3E}" dt="2020-09-27T12:43:31.770" v="89" actId="20577"/>
          <ac:spMkLst>
            <pc:docMk/>
            <pc:sldMk cId="820467873" sldId="259"/>
            <ac:spMk id="2" creationId="{00000000-0000-0000-0000-000000000000}"/>
          </ac:spMkLst>
        </pc:spChg>
        <pc:spChg chg="mod">
          <ac:chgData name="Ritscher Tobias (ritsctob)" userId="S::ritsctob@students.zhaw.ch::c08cf88f-a24d-408c-a605-5c43f9463b3f" providerId="AD" clId="Web-{23630988-C616-4B8A-A83F-5EB8AE855F3E}" dt="2020-09-27T12:50:41.687" v="143" actId="20577"/>
          <ac:spMkLst>
            <pc:docMk/>
            <pc:sldMk cId="820467873" sldId="259"/>
            <ac:spMk id="3" creationId="{00000000-0000-0000-0000-000000000000}"/>
          </ac:spMkLst>
        </pc:spChg>
        <pc:picChg chg="add mod">
          <ac:chgData name="Ritscher Tobias (ritsctob)" userId="S::ritsctob@students.zhaw.ch::c08cf88f-a24d-408c-a605-5c43f9463b3f" providerId="AD" clId="Web-{23630988-C616-4B8A-A83F-5EB8AE855F3E}" dt="2020-09-27T13:11:39.423" v="430" actId="1076"/>
          <ac:picMkLst>
            <pc:docMk/>
            <pc:sldMk cId="820467873" sldId="259"/>
            <ac:picMk id="4" creationId="{7F3DC756-12ED-4B12-813B-1180B352D026}"/>
          </ac:picMkLst>
        </pc:picChg>
        <pc:picChg chg="add mod">
          <ac:chgData name="Ritscher Tobias (ritsctob)" userId="S::ritsctob@students.zhaw.ch::c08cf88f-a24d-408c-a605-5c43f9463b3f" providerId="AD" clId="Web-{23630988-C616-4B8A-A83F-5EB8AE855F3E}" dt="2020-09-27T13:11:41.377" v="431" actId="1076"/>
          <ac:picMkLst>
            <pc:docMk/>
            <pc:sldMk cId="820467873" sldId="259"/>
            <ac:picMk id="5" creationId="{A9437F8C-DA66-44D6-8099-D731D31645B5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2:55:13.741" v="172"/>
          <ac:picMkLst>
            <pc:docMk/>
            <pc:sldMk cId="820467873" sldId="259"/>
            <ac:picMk id="6" creationId="{8EAEE52F-324D-4031-90E6-68C3090674AD}"/>
          </ac:picMkLst>
        </pc:picChg>
      </pc:sldChg>
      <pc:sldChg chg="modSp">
        <pc:chgData name="Ritscher Tobias (ritsctob)" userId="S::ritsctob@students.zhaw.ch::c08cf88f-a24d-408c-a605-5c43f9463b3f" providerId="AD" clId="Web-{23630988-C616-4B8A-A83F-5EB8AE855F3E}" dt="2020-09-27T12:43:14.847" v="80" actId="20577"/>
        <pc:sldMkLst>
          <pc:docMk/>
          <pc:sldMk cId="3419492798" sldId="260"/>
        </pc:sldMkLst>
        <pc:spChg chg="mod">
          <ac:chgData name="Ritscher Tobias (ritsctob)" userId="S::ritsctob@students.zhaw.ch::c08cf88f-a24d-408c-a605-5c43f9463b3f" providerId="AD" clId="Web-{23630988-C616-4B8A-A83F-5EB8AE855F3E}" dt="2020-09-27T12:43:14.847" v="80" actId="20577"/>
          <ac:spMkLst>
            <pc:docMk/>
            <pc:sldMk cId="3419492798" sldId="260"/>
            <ac:spMk id="2" creationId="{00000000-0000-0000-0000-000000000000}"/>
          </ac:spMkLst>
        </pc:spChg>
      </pc:sldChg>
      <pc:sldChg chg="addSp delSp modSp add replId addAnim delAnim modAnim">
        <pc:chgData name="Ritscher Tobias (ritsctob)" userId="S::ritsctob@students.zhaw.ch::c08cf88f-a24d-408c-a605-5c43f9463b3f" providerId="AD" clId="Web-{23630988-C616-4B8A-A83F-5EB8AE855F3E}" dt="2020-09-27T13:03:47.036" v="336"/>
        <pc:sldMkLst>
          <pc:docMk/>
          <pc:sldMk cId="2014441681" sldId="264"/>
        </pc:sldMkLst>
        <pc:spChg chg="mod">
          <ac:chgData name="Ritscher Tobias (ritsctob)" userId="S::ritsctob@students.zhaw.ch::c08cf88f-a24d-408c-a605-5c43f9463b3f" providerId="AD" clId="Web-{23630988-C616-4B8A-A83F-5EB8AE855F3E}" dt="2020-09-27T13:01:16.110" v="305" actId="1076"/>
          <ac:spMkLst>
            <pc:docMk/>
            <pc:sldMk cId="2014441681" sldId="264"/>
            <ac:spMk id="3" creationId="{00000000-0000-0000-0000-000000000000}"/>
          </ac:spMkLst>
        </pc:spChg>
        <pc:picChg chg="del">
          <ac:chgData name="Ritscher Tobias (ritsctob)" userId="S::ritsctob@students.zhaw.ch::c08cf88f-a24d-408c-a605-5c43f9463b3f" providerId="AD" clId="Web-{23630988-C616-4B8A-A83F-5EB8AE855F3E}" dt="2020-09-27T12:55:15.319" v="173"/>
          <ac:picMkLst>
            <pc:docMk/>
            <pc:sldMk cId="2014441681" sldId="264"/>
            <ac:picMk id="4" creationId="{7F3DC756-12ED-4B12-813B-1180B352D026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2:55:16.319" v="174"/>
          <ac:picMkLst>
            <pc:docMk/>
            <pc:sldMk cId="2014441681" sldId="264"/>
            <ac:picMk id="5" creationId="{A9437F8C-DA66-44D6-8099-D731D31645B5}"/>
          </ac:picMkLst>
        </pc:picChg>
        <pc:picChg chg="mod">
          <ac:chgData name="Ritscher Tobias (ritsctob)" userId="S::ritsctob@students.zhaw.ch::c08cf88f-a24d-408c-a605-5c43f9463b3f" providerId="AD" clId="Web-{23630988-C616-4B8A-A83F-5EB8AE855F3E}" dt="2020-09-27T13:00:13.046" v="278" actId="1076"/>
          <ac:picMkLst>
            <pc:docMk/>
            <pc:sldMk cId="2014441681" sldId="264"/>
            <ac:picMk id="6" creationId="{8EAEE52F-324D-4031-90E6-68C3090674AD}"/>
          </ac:picMkLst>
        </pc:picChg>
        <pc:picChg chg="add mod ord">
          <ac:chgData name="Ritscher Tobias (ritsctob)" userId="S::ritsctob@students.zhaw.ch::c08cf88f-a24d-408c-a605-5c43f9463b3f" providerId="AD" clId="Web-{23630988-C616-4B8A-A83F-5EB8AE855F3E}" dt="2020-09-27T13:01:28.282" v="316" actId="1076"/>
          <ac:picMkLst>
            <pc:docMk/>
            <pc:sldMk cId="2014441681" sldId="264"/>
            <ac:picMk id="7" creationId="{68CF1E4D-D016-476B-8D33-13B3BECACF49}"/>
          </ac:picMkLst>
        </pc:picChg>
        <pc:picChg chg="add mod ord">
          <ac:chgData name="Ritscher Tobias (ritsctob)" userId="S::ritsctob@students.zhaw.ch::c08cf88f-a24d-408c-a605-5c43f9463b3f" providerId="AD" clId="Web-{23630988-C616-4B8A-A83F-5EB8AE855F3E}" dt="2020-09-27T13:01:28.298" v="317" actId="1076"/>
          <ac:picMkLst>
            <pc:docMk/>
            <pc:sldMk cId="2014441681" sldId="264"/>
            <ac:picMk id="8" creationId="{92ED02D4-1531-468F-A25A-6177C3C51C53}"/>
          </ac:picMkLst>
        </pc:picChg>
        <pc:picChg chg="add mod ord">
          <ac:chgData name="Ritscher Tobias (ritsctob)" userId="S::ritsctob@students.zhaw.ch::c08cf88f-a24d-408c-a605-5c43f9463b3f" providerId="AD" clId="Web-{23630988-C616-4B8A-A83F-5EB8AE855F3E}" dt="2020-09-27T13:01:28.329" v="319" actId="1076"/>
          <ac:picMkLst>
            <pc:docMk/>
            <pc:sldMk cId="2014441681" sldId="264"/>
            <ac:picMk id="9" creationId="{F4D43838-0D66-4CA2-97D9-D792FA9075F4}"/>
          </ac:picMkLst>
        </pc:picChg>
        <pc:picChg chg="add mod ord">
          <ac:chgData name="Ritscher Tobias (ritsctob)" userId="S::ritsctob@students.zhaw.ch::c08cf88f-a24d-408c-a605-5c43f9463b3f" providerId="AD" clId="Web-{23630988-C616-4B8A-A83F-5EB8AE855F3E}" dt="2020-09-27T13:01:28.314" v="318" actId="1076"/>
          <ac:picMkLst>
            <pc:docMk/>
            <pc:sldMk cId="2014441681" sldId="264"/>
            <ac:picMk id="10" creationId="{D6E7ED58-3BA7-4B64-98EE-2E29B1076FA3}"/>
          </ac:picMkLst>
        </pc:picChg>
        <pc:picChg chg="add mod">
          <ac:chgData name="Ritscher Tobias (ritsctob)" userId="S::ritsctob@students.zhaw.ch::c08cf88f-a24d-408c-a605-5c43f9463b3f" providerId="AD" clId="Web-{23630988-C616-4B8A-A83F-5EB8AE855F3E}" dt="2020-09-27T13:01:28.251" v="313" actId="1076"/>
          <ac:picMkLst>
            <pc:docMk/>
            <pc:sldMk cId="2014441681" sldId="264"/>
            <ac:picMk id="11" creationId="{C3A8E470-4900-4656-AEEE-F87EBA38EFD7}"/>
          </ac:picMkLst>
        </pc:picChg>
        <pc:picChg chg="add mod">
          <ac:chgData name="Ritscher Tobias (ritsctob)" userId="S::ritsctob@students.zhaw.ch::c08cf88f-a24d-408c-a605-5c43f9463b3f" providerId="AD" clId="Web-{23630988-C616-4B8A-A83F-5EB8AE855F3E}" dt="2020-09-27T13:01:28.267" v="315" actId="1076"/>
          <ac:picMkLst>
            <pc:docMk/>
            <pc:sldMk cId="2014441681" sldId="264"/>
            <ac:picMk id="12" creationId="{EC554F20-C826-41ED-9F84-07171E9EA0A6}"/>
          </ac:picMkLst>
        </pc:picChg>
        <pc:picChg chg="add mod ord">
          <ac:chgData name="Ritscher Tobias (ritsctob)" userId="S::ritsctob@students.zhaw.ch::c08cf88f-a24d-408c-a605-5c43f9463b3f" providerId="AD" clId="Web-{23630988-C616-4B8A-A83F-5EB8AE855F3E}" dt="2020-09-27T13:01:28.267" v="314" actId="1076"/>
          <ac:picMkLst>
            <pc:docMk/>
            <pc:sldMk cId="2014441681" sldId="264"/>
            <ac:picMk id="13" creationId="{C3F72779-EEA9-4AB0-9FCF-C1263E01094D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12"/>
          <ac:picMkLst>
            <pc:docMk/>
            <pc:sldMk cId="2014441681" sldId="264"/>
            <ac:picMk id="15" creationId="{60770F31-85A9-4AA3-9EFD-6E35EA56BB50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11"/>
          <ac:picMkLst>
            <pc:docMk/>
            <pc:sldMk cId="2014441681" sldId="264"/>
            <ac:picMk id="17" creationId="{EF2F7A6F-1A0F-4670-806D-1F17A151F31D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10"/>
          <ac:picMkLst>
            <pc:docMk/>
            <pc:sldMk cId="2014441681" sldId="264"/>
            <ac:picMk id="19" creationId="{57463CF5-43C3-41CD-B47F-5FDEC3BF6B22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09"/>
          <ac:picMkLst>
            <pc:docMk/>
            <pc:sldMk cId="2014441681" sldId="264"/>
            <ac:picMk id="21" creationId="{237102F8-FF6D-40A9-B62A-54F58DD5A353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08"/>
          <ac:picMkLst>
            <pc:docMk/>
            <pc:sldMk cId="2014441681" sldId="264"/>
            <ac:picMk id="23" creationId="{0EACD1B3-13C0-4BAC-A10E-8F781F515225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07"/>
          <ac:picMkLst>
            <pc:docMk/>
            <pc:sldMk cId="2014441681" sldId="264"/>
            <ac:picMk id="25" creationId="{C61F3118-3A75-424C-8A91-D3D048DF3603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1:21.532" v="306"/>
          <ac:picMkLst>
            <pc:docMk/>
            <pc:sldMk cId="2014441681" sldId="264"/>
            <ac:picMk id="27" creationId="{F6F63E99-1F32-47C9-823C-9A677ADC3A85}"/>
          </ac:picMkLst>
        </pc:picChg>
        <pc:picChg chg="add del mod">
          <ac:chgData name="Ritscher Tobias (ritsctob)" userId="S::ritsctob@students.zhaw.ch::c08cf88f-a24d-408c-a605-5c43f9463b3f" providerId="AD" clId="Web-{23630988-C616-4B8A-A83F-5EB8AE855F3E}" dt="2020-09-27T13:02:53.878" v="331"/>
          <ac:picMkLst>
            <pc:docMk/>
            <pc:sldMk cId="2014441681" sldId="264"/>
            <ac:picMk id="28" creationId="{495F7CF7-BD47-432D-AD80-2F8B96951973}"/>
          </ac:picMkLst>
        </pc:picChg>
        <pc:picChg chg="add mod">
          <ac:chgData name="Ritscher Tobias (ritsctob)" userId="S::ritsctob@students.zhaw.ch::c08cf88f-a24d-408c-a605-5c43f9463b3f" providerId="AD" clId="Web-{23630988-C616-4B8A-A83F-5EB8AE855F3E}" dt="2020-09-27T13:03:32.770" v="334" actId="1076"/>
          <ac:picMkLst>
            <pc:docMk/>
            <pc:sldMk cId="2014441681" sldId="264"/>
            <ac:picMk id="29" creationId="{75AC4CB1-FAA2-433B-BBB2-0EF980298A19}"/>
          </ac:picMkLst>
        </pc:picChg>
      </pc:sldChg>
      <pc:sldChg chg="delSp modSp add replId addAnim delAnim modAnim">
        <pc:chgData name="Ritscher Tobias (ritsctob)" userId="S::ritsctob@students.zhaw.ch::c08cf88f-a24d-408c-a605-5c43f9463b3f" providerId="AD" clId="Web-{23630988-C616-4B8A-A83F-5EB8AE855F3E}" dt="2020-09-27T13:11:31.189" v="429"/>
        <pc:sldMkLst>
          <pc:docMk/>
          <pc:sldMk cId="1448497575" sldId="265"/>
        </pc:sldMkLst>
        <pc:spChg chg="mod">
          <ac:chgData name="Ritscher Tobias (ritsctob)" userId="S::ritsctob@students.zhaw.ch::c08cf88f-a24d-408c-a605-5c43f9463b3f" providerId="AD" clId="Web-{23630988-C616-4B8A-A83F-5EB8AE855F3E}" dt="2020-09-27T13:06:53.963" v="390" actId="20577"/>
          <ac:spMkLst>
            <pc:docMk/>
            <pc:sldMk cId="1448497575" sldId="265"/>
            <ac:spMk id="3" creationId="{00000000-0000-0000-0000-000000000000}"/>
          </ac:spMkLst>
        </pc:spChg>
        <pc:picChg chg="mod">
          <ac:chgData name="Ritscher Tobias (ritsctob)" userId="S::ritsctob@students.zhaw.ch::c08cf88f-a24d-408c-a605-5c43f9463b3f" providerId="AD" clId="Web-{23630988-C616-4B8A-A83F-5EB8AE855F3E}" dt="2020-09-27T13:06:35.603" v="383" actId="1076"/>
          <ac:picMkLst>
            <pc:docMk/>
            <pc:sldMk cId="1448497575" sldId="265"/>
            <ac:picMk id="6" creationId="{8EAEE52F-324D-4031-90E6-68C3090674AD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0.640" v="421"/>
          <ac:picMkLst>
            <pc:docMk/>
            <pc:sldMk cId="1448497575" sldId="265"/>
            <ac:picMk id="7" creationId="{68CF1E4D-D016-476B-8D33-13B3BECACF49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0.640" v="420"/>
          <ac:picMkLst>
            <pc:docMk/>
            <pc:sldMk cId="1448497575" sldId="265"/>
            <ac:picMk id="8" creationId="{92ED02D4-1531-468F-A25A-6177C3C51C53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1.531" v="424"/>
          <ac:picMkLst>
            <pc:docMk/>
            <pc:sldMk cId="1448497575" sldId="265"/>
            <ac:picMk id="9" creationId="{F4D43838-0D66-4CA2-97D9-D792FA9075F4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0.640" v="419"/>
          <ac:picMkLst>
            <pc:docMk/>
            <pc:sldMk cId="1448497575" sldId="265"/>
            <ac:picMk id="10" creationId="{D6E7ED58-3BA7-4B64-98EE-2E29B1076FA3}"/>
          </ac:picMkLst>
        </pc:picChg>
        <pc:picChg chg="mod">
          <ac:chgData name="Ritscher Tobias (ritsctob)" userId="S::ritsctob@students.zhaw.ch::c08cf88f-a24d-408c-a605-5c43f9463b3f" providerId="AD" clId="Web-{23630988-C616-4B8A-A83F-5EB8AE855F3E}" dt="2020-09-27T13:06:35.587" v="382" actId="1076"/>
          <ac:picMkLst>
            <pc:docMk/>
            <pc:sldMk cId="1448497575" sldId="265"/>
            <ac:picMk id="11" creationId="{C3A8E470-4900-4656-AEEE-F87EBA38EFD7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0.640" v="422"/>
          <ac:picMkLst>
            <pc:docMk/>
            <pc:sldMk cId="1448497575" sldId="265"/>
            <ac:picMk id="12" creationId="{EC554F20-C826-41ED-9F84-07171E9EA0A6}"/>
          </ac:picMkLst>
        </pc:picChg>
        <pc:picChg chg="del mod">
          <ac:chgData name="Ritscher Tobias (ritsctob)" userId="S::ritsctob@students.zhaw.ch::c08cf88f-a24d-408c-a605-5c43f9463b3f" providerId="AD" clId="Web-{23630988-C616-4B8A-A83F-5EB8AE855F3E}" dt="2020-09-27T13:10:30.640" v="423"/>
          <ac:picMkLst>
            <pc:docMk/>
            <pc:sldMk cId="1448497575" sldId="265"/>
            <ac:picMk id="13" creationId="{C3F72779-EEA9-4AB0-9FCF-C1263E01094D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3:53.552" v="338"/>
          <ac:picMkLst>
            <pc:docMk/>
            <pc:sldMk cId="1448497575" sldId="265"/>
            <ac:picMk id="29" creationId="{75AC4CB1-FAA2-433B-BBB2-0EF980298A19}"/>
          </ac:picMkLst>
        </pc:picChg>
      </pc:sldChg>
      <pc:sldChg chg="addSp delSp modSp add replId addAnim delAnim">
        <pc:chgData name="Ritscher Tobias (ritsctob)" userId="S::ritsctob@students.zhaw.ch::c08cf88f-a24d-408c-a605-5c43f9463b3f" providerId="AD" clId="Web-{23630988-C616-4B8A-A83F-5EB8AE855F3E}" dt="2020-09-27T13:07:23.698" v="413" actId="1076"/>
        <pc:sldMkLst>
          <pc:docMk/>
          <pc:sldMk cId="3922165033" sldId="266"/>
        </pc:sldMkLst>
        <pc:spChg chg="mod">
          <ac:chgData name="Ritscher Tobias (ritsctob)" userId="S::ritsctob@students.zhaw.ch::c08cf88f-a24d-408c-a605-5c43f9463b3f" providerId="AD" clId="Web-{23630988-C616-4B8A-A83F-5EB8AE855F3E}" dt="2020-09-27T13:07:03.057" v="393" actId="20577"/>
          <ac:spMkLst>
            <pc:docMk/>
            <pc:sldMk cId="3922165033" sldId="266"/>
            <ac:spMk id="3" creationId="{00000000-0000-0000-0000-000000000000}"/>
          </ac:spMkLst>
        </pc:spChg>
        <pc:picChg chg="add del">
          <ac:chgData name="Ritscher Tobias (ritsctob)" userId="S::ritsctob@students.zhaw.ch::c08cf88f-a24d-408c-a605-5c43f9463b3f" providerId="AD" clId="Web-{23630988-C616-4B8A-A83F-5EB8AE855F3E}" dt="2020-09-27T13:07:05.963" v="409"/>
          <ac:picMkLst>
            <pc:docMk/>
            <pc:sldMk cId="3922165033" sldId="266"/>
            <ac:picMk id="4" creationId="{7D724EB0-A89A-4836-B29E-5D836A51C409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8"/>
          <ac:picMkLst>
            <pc:docMk/>
            <pc:sldMk cId="3922165033" sldId="266"/>
            <ac:picMk id="5" creationId="{D7696789-7895-448A-8A87-A893A35B135A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9.962" v="360"/>
          <ac:picMkLst>
            <pc:docMk/>
            <pc:sldMk cId="3922165033" sldId="266"/>
            <ac:picMk id="6" creationId="{8EAEE52F-324D-4031-90E6-68C3090674AD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4.680" v="354"/>
          <ac:picMkLst>
            <pc:docMk/>
            <pc:sldMk cId="3922165033" sldId="266"/>
            <ac:picMk id="7" creationId="{68CF1E4D-D016-476B-8D33-13B3BECACF49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4.680" v="353"/>
          <ac:picMkLst>
            <pc:docMk/>
            <pc:sldMk cId="3922165033" sldId="266"/>
            <ac:picMk id="8" creationId="{92ED02D4-1531-468F-A25A-6177C3C51C53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9.962" v="359"/>
          <ac:picMkLst>
            <pc:docMk/>
            <pc:sldMk cId="3922165033" sldId="266"/>
            <ac:picMk id="9" creationId="{F4D43838-0D66-4CA2-97D9-D792FA9075F4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7.149" v="357"/>
          <ac:picMkLst>
            <pc:docMk/>
            <pc:sldMk cId="3922165033" sldId="266"/>
            <ac:picMk id="10" creationId="{D6E7ED58-3BA7-4B64-98EE-2E29B1076FA3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7.149" v="358"/>
          <ac:picMkLst>
            <pc:docMk/>
            <pc:sldMk cId="3922165033" sldId="266"/>
            <ac:picMk id="11" creationId="{C3A8E470-4900-4656-AEEE-F87EBA38EFD7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4.680" v="355"/>
          <ac:picMkLst>
            <pc:docMk/>
            <pc:sldMk cId="3922165033" sldId="266"/>
            <ac:picMk id="12" creationId="{EC554F20-C826-41ED-9F84-07171E9EA0A6}"/>
          </ac:picMkLst>
        </pc:picChg>
        <pc:picChg chg="del">
          <ac:chgData name="Ritscher Tobias (ritsctob)" userId="S::ritsctob@students.zhaw.ch::c08cf88f-a24d-408c-a605-5c43f9463b3f" providerId="AD" clId="Web-{23630988-C616-4B8A-A83F-5EB8AE855F3E}" dt="2020-09-27T13:06:14.680" v="356"/>
          <ac:picMkLst>
            <pc:docMk/>
            <pc:sldMk cId="3922165033" sldId="266"/>
            <ac:picMk id="13" creationId="{C3F72779-EEA9-4AB0-9FCF-C1263E01094D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7"/>
          <ac:picMkLst>
            <pc:docMk/>
            <pc:sldMk cId="3922165033" sldId="266"/>
            <ac:picMk id="17" creationId="{10909431-D042-46F6-BC7B-58506B78858C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6"/>
          <ac:picMkLst>
            <pc:docMk/>
            <pc:sldMk cId="3922165033" sldId="266"/>
            <ac:picMk id="19" creationId="{604EFCAB-7522-425D-A1BC-C5B24A054C1C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5"/>
          <ac:picMkLst>
            <pc:docMk/>
            <pc:sldMk cId="3922165033" sldId="266"/>
            <ac:picMk id="21" creationId="{71D858C1-DB16-435C-9D38-37E838CA9656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4"/>
          <ac:picMkLst>
            <pc:docMk/>
            <pc:sldMk cId="3922165033" sldId="266"/>
            <ac:picMk id="23" creationId="{4ACD08BA-5A2A-4A65-B8AF-F4E1BB4820C4}"/>
          </ac:picMkLst>
        </pc:picChg>
        <pc:picChg chg="add del">
          <ac:chgData name="Ritscher Tobias (ritsctob)" userId="S::ritsctob@students.zhaw.ch::c08cf88f-a24d-408c-a605-5c43f9463b3f" providerId="AD" clId="Web-{23630988-C616-4B8A-A83F-5EB8AE855F3E}" dt="2020-09-27T13:07:05.963" v="403"/>
          <ac:picMkLst>
            <pc:docMk/>
            <pc:sldMk cId="3922165033" sldId="266"/>
            <ac:picMk id="25" creationId="{21C72CF9-5534-4394-933A-52C9BCFD005D}"/>
          </ac:picMkLst>
        </pc:picChg>
        <pc:picChg chg="add mod">
          <ac:chgData name="Ritscher Tobias (ritsctob)" userId="S::ritsctob@students.zhaw.ch::c08cf88f-a24d-408c-a605-5c43f9463b3f" providerId="AD" clId="Web-{23630988-C616-4B8A-A83F-5EB8AE855F3E}" dt="2020-09-27T13:07:23.698" v="413" actId="1076"/>
          <ac:picMkLst>
            <pc:docMk/>
            <pc:sldMk cId="3922165033" sldId="266"/>
            <ac:picMk id="26" creationId="{74B7AD31-3B4F-432C-8EBD-FC230EAF3336}"/>
          </ac:picMkLst>
        </pc:picChg>
      </pc:sldChg>
    </pc:docChg>
  </pc:docChgLst>
  <pc:docChgLst>
    <pc:chgData name="Joël Plambeck" userId="9545d9fd-a3c6-44b0-ae78-3f891fc3f6f6" providerId="ADAL" clId="{22FC6B28-C99B-8C41-B904-F78D6127852F}"/>
    <pc:docChg chg="undo custSel mod addSld delSld modSld sldOrd">
      <pc:chgData name="Joël Plambeck" userId="9545d9fd-a3c6-44b0-ae78-3f891fc3f6f6" providerId="ADAL" clId="{22FC6B28-C99B-8C41-B904-F78D6127852F}" dt="2020-09-28T12:11:59.227" v="391" actId="2696"/>
      <pc:docMkLst>
        <pc:docMk/>
      </pc:docMkLst>
      <pc:sldChg chg="addSp delSp modSp mod">
        <pc:chgData name="Joël Plambeck" userId="9545d9fd-a3c6-44b0-ae78-3f891fc3f6f6" providerId="ADAL" clId="{22FC6B28-C99B-8C41-B904-F78D6127852F}" dt="2020-09-28T12:04:40.726" v="355"/>
        <pc:sldMkLst>
          <pc:docMk/>
          <pc:sldMk cId="1351938732" sldId="256"/>
        </pc:sldMkLst>
        <pc:spChg chg="add del mod">
          <ac:chgData name="Joël Plambeck" userId="9545d9fd-a3c6-44b0-ae78-3f891fc3f6f6" providerId="ADAL" clId="{22FC6B28-C99B-8C41-B904-F78D6127852F}" dt="2020-09-28T12:04:40.726" v="355"/>
          <ac:spMkLst>
            <pc:docMk/>
            <pc:sldMk cId="1351938732" sldId="256"/>
            <ac:spMk id="2" creationId="{90607393-817C-8F44-80AA-2454904F2DB6}"/>
          </ac:spMkLst>
        </pc:spChg>
      </pc:sldChg>
      <pc:sldChg chg="modSp mod">
        <pc:chgData name="Joël Plambeck" userId="9545d9fd-a3c6-44b0-ae78-3f891fc3f6f6" providerId="ADAL" clId="{22FC6B28-C99B-8C41-B904-F78D6127852F}" dt="2020-09-28T09:42:15.636" v="29" actId="20577"/>
        <pc:sldMkLst>
          <pc:docMk/>
          <pc:sldMk cId="3937531767" sldId="258"/>
        </pc:sldMkLst>
        <pc:spChg chg="mod">
          <ac:chgData name="Joël Plambeck" userId="9545d9fd-a3c6-44b0-ae78-3f891fc3f6f6" providerId="ADAL" clId="{22FC6B28-C99B-8C41-B904-F78D6127852F}" dt="2020-09-28T09:42:15.636" v="29" actId="20577"/>
          <ac:spMkLst>
            <pc:docMk/>
            <pc:sldMk cId="3937531767" sldId="258"/>
            <ac:spMk id="3" creationId="{00000000-0000-0000-0000-000000000000}"/>
          </ac:spMkLst>
        </pc:spChg>
      </pc:sldChg>
      <pc:sldChg chg="addSp delSp modSp mod ord setBg delAnim modAnim">
        <pc:chgData name="Joël Plambeck" userId="9545d9fd-a3c6-44b0-ae78-3f891fc3f6f6" providerId="ADAL" clId="{22FC6B28-C99B-8C41-B904-F78D6127852F}" dt="2020-09-28T12:01:57.298" v="352"/>
        <pc:sldMkLst>
          <pc:docMk/>
          <pc:sldMk cId="820467873" sldId="259"/>
        </pc:sldMkLst>
        <pc:spChg chg="mod ord">
          <ac:chgData name="Joël Plambeck" userId="9545d9fd-a3c6-44b0-ae78-3f891fc3f6f6" providerId="ADAL" clId="{22FC6B28-C99B-8C41-B904-F78D6127852F}" dt="2020-09-28T10:55:54.870" v="54" actId="26606"/>
          <ac:spMkLst>
            <pc:docMk/>
            <pc:sldMk cId="820467873" sldId="259"/>
            <ac:spMk id="2" creationId="{00000000-0000-0000-0000-000000000000}"/>
          </ac:spMkLst>
        </pc:spChg>
        <pc:spChg chg="del mod">
          <ac:chgData name="Joël Plambeck" userId="9545d9fd-a3c6-44b0-ae78-3f891fc3f6f6" providerId="ADAL" clId="{22FC6B28-C99B-8C41-B904-F78D6127852F}" dt="2020-09-28T10:54:47.465" v="48" actId="478"/>
          <ac:spMkLst>
            <pc:docMk/>
            <pc:sldMk cId="820467873" sldId="259"/>
            <ac:spMk id="3" creationId="{00000000-0000-0000-0000-000000000000}"/>
          </ac:spMkLst>
        </pc:spChg>
        <pc:spChg chg="add">
          <ac:chgData name="Joël Plambeck" userId="9545d9fd-a3c6-44b0-ae78-3f891fc3f6f6" providerId="ADAL" clId="{22FC6B28-C99B-8C41-B904-F78D6127852F}" dt="2020-09-28T10:55:54.870" v="54" actId="26606"/>
          <ac:spMkLst>
            <pc:docMk/>
            <pc:sldMk cId="820467873" sldId="259"/>
            <ac:spMk id="11" creationId="{75F4D120-3921-42A8-A063-46B023CB0CDA}"/>
          </ac:spMkLst>
        </pc:spChg>
        <pc:picChg chg="del">
          <ac:chgData name="Joël Plambeck" userId="9545d9fd-a3c6-44b0-ae78-3f891fc3f6f6" providerId="ADAL" clId="{22FC6B28-C99B-8C41-B904-F78D6127852F}" dt="2020-09-28T10:53:56.044" v="44" actId="478"/>
          <ac:picMkLst>
            <pc:docMk/>
            <pc:sldMk cId="820467873" sldId="259"/>
            <ac:picMk id="4" creationId="{7F3DC756-12ED-4B12-813B-1180B352D026}"/>
          </ac:picMkLst>
        </pc:picChg>
        <pc:picChg chg="del">
          <ac:chgData name="Joël Plambeck" userId="9545d9fd-a3c6-44b0-ae78-3f891fc3f6f6" providerId="ADAL" clId="{22FC6B28-C99B-8C41-B904-F78D6127852F}" dt="2020-09-28T10:53:57.396" v="45" actId="478"/>
          <ac:picMkLst>
            <pc:docMk/>
            <pc:sldMk cId="820467873" sldId="259"/>
            <ac:picMk id="5" creationId="{A9437F8C-DA66-44D6-8099-D731D31645B5}"/>
          </ac:picMkLst>
        </pc:picChg>
        <pc:picChg chg="add mod">
          <ac:chgData name="Joël Plambeck" userId="9545d9fd-a3c6-44b0-ae78-3f891fc3f6f6" providerId="ADAL" clId="{22FC6B28-C99B-8C41-B904-F78D6127852F}" dt="2020-09-28T10:56:03.274" v="55" actId="27614"/>
          <ac:picMkLst>
            <pc:docMk/>
            <pc:sldMk cId="820467873" sldId="259"/>
            <ac:picMk id="6" creationId="{067EA676-0407-6442-BD7D-56AD656DB074}"/>
          </ac:picMkLst>
        </pc:picChg>
        <pc:picChg chg="add">
          <ac:chgData name="Joël Plambeck" userId="9545d9fd-a3c6-44b0-ae78-3f891fc3f6f6" providerId="ADAL" clId="{22FC6B28-C99B-8C41-B904-F78D6127852F}" dt="2020-09-28T10:55:54.870" v="54" actId="26606"/>
          <ac:picMkLst>
            <pc:docMk/>
            <pc:sldMk cId="820467873" sldId="259"/>
            <ac:picMk id="13" creationId="{9D01B3E5-85F4-41A9-A504-D5E6268DEC1D}"/>
          </ac:picMkLst>
        </pc:picChg>
        <pc:picChg chg="add mod">
          <ac:chgData name="Joël Plambeck" userId="9545d9fd-a3c6-44b0-ae78-3f891fc3f6f6" providerId="ADAL" clId="{22FC6B28-C99B-8C41-B904-F78D6127852F}" dt="2020-09-28T10:57:45.527" v="68" actId="1076"/>
          <ac:picMkLst>
            <pc:docMk/>
            <pc:sldMk cId="820467873" sldId="259"/>
            <ac:picMk id="1026" creationId="{206080DA-6222-214D-8F00-978DE69B6E5F}"/>
          </ac:picMkLst>
        </pc:picChg>
        <pc:picChg chg="add mod">
          <ac:chgData name="Joël Plambeck" userId="9545d9fd-a3c6-44b0-ae78-3f891fc3f6f6" providerId="ADAL" clId="{22FC6B28-C99B-8C41-B904-F78D6127852F}" dt="2020-09-28T10:57:43.293" v="67" actId="1076"/>
          <ac:picMkLst>
            <pc:docMk/>
            <pc:sldMk cId="820467873" sldId="259"/>
            <ac:picMk id="1028" creationId="{A4444B0B-5ABA-444B-AEC3-7444886F48D1}"/>
          </ac:picMkLst>
        </pc:picChg>
      </pc:sldChg>
      <pc:sldChg chg="add">
        <pc:chgData name="Joël Plambeck" userId="9545d9fd-a3c6-44b0-ae78-3f891fc3f6f6" providerId="ADAL" clId="{22FC6B28-C99B-8C41-B904-F78D6127852F}" dt="2020-09-28T10:53:41.942" v="30" actId="2890"/>
        <pc:sldMkLst>
          <pc:docMk/>
          <pc:sldMk cId="3514676737" sldId="268"/>
        </pc:sldMkLst>
      </pc:sldChg>
      <pc:sldChg chg="addSp delSp modSp add del mod setBg delAnim modAnim">
        <pc:chgData name="Joël Plambeck" userId="9545d9fd-a3c6-44b0-ae78-3f891fc3f6f6" providerId="ADAL" clId="{22FC6B28-C99B-8C41-B904-F78D6127852F}" dt="2020-09-28T12:08:24.482" v="382" actId="2696"/>
        <pc:sldMkLst>
          <pc:docMk/>
          <pc:sldMk cId="586243920" sldId="269"/>
        </pc:sldMkLst>
        <pc:spChg chg="mod">
          <ac:chgData name="Joël Plambeck" userId="9545d9fd-a3c6-44b0-ae78-3f891fc3f6f6" providerId="ADAL" clId="{22FC6B28-C99B-8C41-B904-F78D6127852F}" dt="2020-09-28T11:05:06.428" v="122" actId="20577"/>
          <ac:spMkLst>
            <pc:docMk/>
            <pc:sldMk cId="586243920" sldId="269"/>
            <ac:spMk id="2" creationId="{00000000-0000-0000-0000-000000000000}"/>
          </ac:spMkLst>
        </pc:spChg>
        <pc:spChg chg="add mod">
          <ac:chgData name="Joël Plambeck" userId="9545d9fd-a3c6-44b0-ae78-3f891fc3f6f6" providerId="ADAL" clId="{22FC6B28-C99B-8C41-B904-F78D6127852F}" dt="2020-09-28T11:59:53.023" v="338" actId="164"/>
          <ac:spMkLst>
            <pc:docMk/>
            <pc:sldMk cId="586243920" sldId="269"/>
            <ac:spMk id="16" creationId="{67945565-8F99-8846-BAAA-CF9EF972319A}"/>
          </ac:spMkLst>
        </pc:spChg>
        <pc:grpChg chg="add del mod">
          <ac:chgData name="Joël Plambeck" userId="9545d9fd-a3c6-44b0-ae78-3f891fc3f6f6" providerId="ADAL" clId="{22FC6B28-C99B-8C41-B904-F78D6127852F}" dt="2020-09-28T12:07:30.144" v="375" actId="478"/>
          <ac:grpSpMkLst>
            <pc:docMk/>
            <pc:sldMk cId="586243920" sldId="269"/>
            <ac:grpSpMk id="5" creationId="{38024A4D-1AE6-1542-BD41-32B7E8689CAC}"/>
          </ac:grpSpMkLst>
        </pc:grpChg>
        <pc:grpChg chg="add del mod">
          <ac:chgData name="Joël Plambeck" userId="9545d9fd-a3c6-44b0-ae78-3f891fc3f6f6" providerId="ADAL" clId="{22FC6B28-C99B-8C41-B904-F78D6127852F}" dt="2020-09-28T12:07:20.786" v="374" actId="478"/>
          <ac:grpSpMkLst>
            <pc:docMk/>
            <pc:sldMk cId="586243920" sldId="269"/>
            <ac:grpSpMk id="14" creationId="{8BCA8A24-7AF0-6843-A2BD-7C3DCA9AF6EE}"/>
          </ac:grpSpMkLst>
        </pc:grpChg>
        <pc:grpChg chg="add mod">
          <ac:chgData name="Joël Plambeck" userId="9545d9fd-a3c6-44b0-ae78-3f891fc3f6f6" providerId="ADAL" clId="{22FC6B28-C99B-8C41-B904-F78D6127852F}" dt="2020-09-28T12:07:52.336" v="379" actId="164"/>
          <ac:grpSpMkLst>
            <pc:docMk/>
            <pc:sldMk cId="586243920" sldId="269"/>
            <ac:grpSpMk id="15" creationId="{10734FDE-F634-3B42-81AE-99B5C43F98C5}"/>
          </ac:grpSpMkLst>
        </pc:grpChg>
        <pc:picChg chg="add mod topLvl">
          <ac:chgData name="Joël Plambeck" userId="9545d9fd-a3c6-44b0-ae78-3f891fc3f6f6" providerId="ADAL" clId="{22FC6B28-C99B-8C41-B904-F78D6127852F}" dt="2020-09-28T12:07:52.336" v="379" actId="164"/>
          <ac:picMkLst>
            <pc:docMk/>
            <pc:sldMk cId="586243920" sldId="269"/>
            <ac:picMk id="4" creationId="{2BB237DC-FC19-A049-8D48-17925E1113A7}"/>
          </ac:picMkLst>
        </pc:picChg>
        <pc:picChg chg="del">
          <ac:chgData name="Joël Plambeck" userId="9545d9fd-a3c6-44b0-ae78-3f891fc3f6f6" providerId="ADAL" clId="{22FC6B28-C99B-8C41-B904-F78D6127852F}" dt="2020-09-28T10:59:53.151" v="79" actId="478"/>
          <ac:picMkLst>
            <pc:docMk/>
            <pc:sldMk cId="586243920" sldId="269"/>
            <ac:picMk id="6" creationId="{067EA676-0407-6442-BD7D-56AD656DB074}"/>
          </ac:picMkLst>
        </pc:picChg>
        <pc:picChg chg="add del mod">
          <ac:chgData name="Joël Plambeck" userId="9545d9fd-a3c6-44b0-ae78-3f891fc3f6f6" providerId="ADAL" clId="{22FC6B28-C99B-8C41-B904-F78D6127852F}" dt="2020-09-28T11:03:10.153" v="98" actId="21"/>
          <ac:picMkLst>
            <pc:docMk/>
            <pc:sldMk cId="586243920" sldId="269"/>
            <ac:picMk id="8" creationId="{7C4E6D60-930B-CA4D-9CD3-D6AB1C1C3061}"/>
          </ac:picMkLst>
        </pc:picChg>
        <pc:picChg chg="add del mod topLvl">
          <ac:chgData name="Joël Plambeck" userId="9545d9fd-a3c6-44b0-ae78-3f891fc3f6f6" providerId="ADAL" clId="{22FC6B28-C99B-8C41-B904-F78D6127852F}" dt="2020-09-28T12:07:30.144" v="375" actId="478"/>
          <ac:picMkLst>
            <pc:docMk/>
            <pc:sldMk cId="586243920" sldId="269"/>
            <ac:picMk id="10" creationId="{55316ACB-165B-9D42-985F-1B9E84E4808E}"/>
          </ac:picMkLst>
        </pc:picChg>
        <pc:picChg chg="add mod">
          <ac:chgData name="Joël Plambeck" userId="9545d9fd-a3c6-44b0-ae78-3f891fc3f6f6" providerId="ADAL" clId="{22FC6B28-C99B-8C41-B904-F78D6127852F}" dt="2020-09-28T11:59:53.023" v="338" actId="164"/>
          <ac:picMkLst>
            <pc:docMk/>
            <pc:sldMk cId="586243920" sldId="269"/>
            <ac:picMk id="12" creationId="{D1FFA37F-7CDD-0448-B2D5-53DE71208EDB}"/>
          </ac:picMkLst>
        </pc:picChg>
        <pc:picChg chg="add mod">
          <ac:chgData name="Joël Plambeck" userId="9545d9fd-a3c6-44b0-ae78-3f891fc3f6f6" providerId="ADAL" clId="{22FC6B28-C99B-8C41-B904-F78D6127852F}" dt="2020-09-28T12:07:52.336" v="379" actId="164"/>
          <ac:picMkLst>
            <pc:docMk/>
            <pc:sldMk cId="586243920" sldId="269"/>
            <ac:picMk id="18" creationId="{F4C3C851-7E0A-D84C-A52D-164864B64480}"/>
          </ac:picMkLst>
        </pc:picChg>
        <pc:picChg chg="del">
          <ac:chgData name="Joël Plambeck" userId="9545d9fd-a3c6-44b0-ae78-3f891fc3f6f6" providerId="ADAL" clId="{22FC6B28-C99B-8C41-B904-F78D6127852F}" dt="2020-09-28T11:01:04.619" v="94" actId="478"/>
          <ac:picMkLst>
            <pc:docMk/>
            <pc:sldMk cId="586243920" sldId="269"/>
            <ac:picMk id="1026" creationId="{206080DA-6222-214D-8F00-978DE69B6E5F}"/>
          </ac:picMkLst>
        </pc:picChg>
        <pc:picChg chg="del">
          <ac:chgData name="Joël Plambeck" userId="9545d9fd-a3c6-44b0-ae78-3f891fc3f6f6" providerId="ADAL" clId="{22FC6B28-C99B-8C41-B904-F78D6127852F}" dt="2020-09-28T11:01:06.101" v="95" actId="478"/>
          <ac:picMkLst>
            <pc:docMk/>
            <pc:sldMk cId="586243920" sldId="269"/>
            <ac:picMk id="1028" creationId="{A4444B0B-5ABA-444B-AEC3-7444886F48D1}"/>
          </ac:picMkLst>
        </pc:picChg>
      </pc:sldChg>
      <pc:sldChg chg="addSp delSp modSp add del mod modAnim">
        <pc:chgData name="Joël Plambeck" userId="9545d9fd-a3c6-44b0-ae78-3f891fc3f6f6" providerId="ADAL" clId="{22FC6B28-C99B-8C41-B904-F78D6127852F}" dt="2020-09-28T12:08:27.996" v="383" actId="2696"/>
        <pc:sldMkLst>
          <pc:docMk/>
          <pc:sldMk cId="2777279698" sldId="270"/>
        </pc:sldMkLst>
        <pc:spChg chg="mod">
          <ac:chgData name="Joël Plambeck" userId="9545d9fd-a3c6-44b0-ae78-3f891fc3f6f6" providerId="ADAL" clId="{22FC6B28-C99B-8C41-B904-F78D6127852F}" dt="2020-09-28T11:05:12.603" v="127" actId="20577"/>
          <ac:spMkLst>
            <pc:docMk/>
            <pc:sldMk cId="2777279698" sldId="270"/>
            <ac:spMk id="2" creationId="{00000000-0000-0000-0000-000000000000}"/>
          </ac:spMkLst>
        </pc:spChg>
        <pc:spChg chg="mod">
          <ac:chgData name="Joël Plambeck" userId="9545d9fd-a3c6-44b0-ae78-3f891fc3f6f6" providerId="ADAL" clId="{22FC6B28-C99B-8C41-B904-F78D6127852F}" dt="2020-09-28T11:14:35.784" v="222" actId="27803"/>
          <ac:spMkLst>
            <pc:docMk/>
            <pc:sldMk cId="2777279698" sldId="270"/>
            <ac:spMk id="29" creationId="{DE8A478A-DA4E-F648-9705-BF96DD9642A7}"/>
          </ac:spMkLst>
        </pc:spChg>
        <pc:grpChg chg="del mod">
          <ac:chgData name="Joël Plambeck" userId="9545d9fd-a3c6-44b0-ae78-3f891fc3f6f6" providerId="ADAL" clId="{22FC6B28-C99B-8C41-B904-F78D6127852F}" dt="2020-09-28T11:06:27.530" v="130" actId="478"/>
          <ac:grpSpMkLst>
            <pc:docMk/>
            <pc:sldMk cId="2777279698" sldId="270"/>
            <ac:grpSpMk id="5" creationId="{38024A4D-1AE6-1542-BD41-32B7E8689CAC}"/>
          </ac:grpSpMkLst>
        </pc:grpChg>
        <pc:grpChg chg="add mod">
          <ac:chgData name="Joël Plambeck" userId="9545d9fd-a3c6-44b0-ae78-3f891fc3f6f6" providerId="ADAL" clId="{22FC6B28-C99B-8C41-B904-F78D6127852F}" dt="2020-09-28T11:18:34.918" v="255" actId="1036"/>
          <ac:grpSpMkLst>
            <pc:docMk/>
            <pc:sldMk cId="2777279698" sldId="270"/>
            <ac:grpSpMk id="23" creationId="{9FF21202-0006-3A43-B2FC-2F83451B7C8D}"/>
          </ac:grpSpMkLst>
        </pc:grpChg>
        <pc:grpChg chg="add mod">
          <ac:chgData name="Joël Plambeck" userId="9545d9fd-a3c6-44b0-ae78-3f891fc3f6f6" providerId="ADAL" clId="{22FC6B28-C99B-8C41-B904-F78D6127852F}" dt="2020-09-28T11:12:03.599" v="167" actId="571"/>
          <ac:grpSpMkLst>
            <pc:docMk/>
            <pc:sldMk cId="2777279698" sldId="270"/>
            <ac:grpSpMk id="24" creationId="{DCB04F50-93B2-B146-9B62-F4F353A1DDAA}"/>
          </ac:grpSpMkLst>
        </pc:grpChg>
        <pc:grpChg chg="add mod">
          <ac:chgData name="Joël Plambeck" userId="9545d9fd-a3c6-44b0-ae78-3f891fc3f6f6" providerId="ADAL" clId="{22FC6B28-C99B-8C41-B904-F78D6127852F}" dt="2020-09-28T11:18:34.918" v="255" actId="1036"/>
          <ac:grpSpMkLst>
            <pc:docMk/>
            <pc:sldMk cId="2777279698" sldId="270"/>
            <ac:grpSpMk id="27" creationId="{F9399EBC-6833-BF46-A992-9B8546661122}"/>
          </ac:grpSpMkLst>
        </pc:grpChg>
        <pc:grpChg chg="add mod">
          <ac:chgData name="Joël Plambeck" userId="9545d9fd-a3c6-44b0-ae78-3f891fc3f6f6" providerId="ADAL" clId="{22FC6B28-C99B-8C41-B904-F78D6127852F}" dt="2020-09-28T11:18:34.918" v="255" actId="1036"/>
          <ac:grpSpMkLst>
            <pc:docMk/>
            <pc:sldMk cId="2777279698" sldId="270"/>
            <ac:grpSpMk id="28" creationId="{960D1F16-BFF8-2446-AA43-1B7DC4B91F94}"/>
          </ac:grpSpMkLst>
        </pc:grpChg>
        <pc:grpChg chg="add mod">
          <ac:chgData name="Joël Plambeck" userId="9545d9fd-a3c6-44b0-ae78-3f891fc3f6f6" providerId="ADAL" clId="{22FC6B28-C99B-8C41-B904-F78D6127852F}" dt="2020-09-28T11:56:19.568" v="305" actId="1076"/>
          <ac:grpSpMkLst>
            <pc:docMk/>
            <pc:sldMk cId="2777279698" sldId="270"/>
            <ac:grpSpMk id="38" creationId="{6C1BC93A-68FD-5047-95C0-97B9546424C6}"/>
          </ac:grpSpMkLst>
        </pc:grpChg>
        <pc:picChg chg="del topLvl">
          <ac:chgData name="Joël Plambeck" userId="9545d9fd-a3c6-44b0-ae78-3f891fc3f6f6" providerId="ADAL" clId="{22FC6B28-C99B-8C41-B904-F78D6127852F}" dt="2020-09-28T11:06:27.530" v="130" actId="478"/>
          <ac:picMkLst>
            <pc:docMk/>
            <pc:sldMk cId="2777279698" sldId="270"/>
            <ac:picMk id="4" creationId="{2BB237DC-FC19-A049-8D48-17925E1113A7}"/>
          </ac:picMkLst>
        </pc:picChg>
        <pc:picChg chg="add mod">
          <ac:chgData name="Joël Plambeck" userId="9545d9fd-a3c6-44b0-ae78-3f891fc3f6f6" providerId="ADAL" clId="{22FC6B28-C99B-8C41-B904-F78D6127852F}" dt="2020-09-28T11:14:35.784" v="222" actId="27803"/>
          <ac:picMkLst>
            <pc:docMk/>
            <pc:sldMk cId="2777279698" sldId="270"/>
            <ac:picMk id="6" creationId="{1644C62E-368A-0B4D-BDF0-22BCB6DEE2BA}"/>
          </ac:picMkLst>
        </pc:picChg>
        <pc:picChg chg="add del mod">
          <ac:chgData name="Joël Plambeck" userId="9545d9fd-a3c6-44b0-ae78-3f891fc3f6f6" providerId="ADAL" clId="{22FC6B28-C99B-8C41-B904-F78D6127852F}" dt="2020-09-28T11:12:51" v="194" actId="478"/>
          <ac:picMkLst>
            <pc:docMk/>
            <pc:sldMk cId="2777279698" sldId="270"/>
            <ac:picMk id="8" creationId="{AF13C0A3-C10B-EB4D-84DD-0AC180B0ACB8}"/>
          </ac:picMkLst>
        </pc:picChg>
        <pc:picChg chg="del topLvl">
          <ac:chgData name="Joël Plambeck" userId="9545d9fd-a3c6-44b0-ae78-3f891fc3f6f6" providerId="ADAL" clId="{22FC6B28-C99B-8C41-B904-F78D6127852F}" dt="2020-09-28T11:06:29.351" v="131" actId="478"/>
          <ac:picMkLst>
            <pc:docMk/>
            <pc:sldMk cId="2777279698" sldId="270"/>
            <ac:picMk id="10" creationId="{55316ACB-165B-9D42-985F-1B9E84E4808E}"/>
          </ac:picMkLst>
        </pc:picChg>
        <pc:picChg chg="del">
          <ac:chgData name="Joël Plambeck" userId="9545d9fd-a3c6-44b0-ae78-3f891fc3f6f6" providerId="ADAL" clId="{22FC6B28-C99B-8C41-B904-F78D6127852F}" dt="2020-09-28T11:05:15.643" v="128" actId="478"/>
          <ac:picMkLst>
            <pc:docMk/>
            <pc:sldMk cId="2777279698" sldId="270"/>
            <ac:picMk id="12" creationId="{D1FFA37F-7CDD-0448-B2D5-53DE71208EDB}"/>
          </ac:picMkLst>
        </pc:picChg>
        <pc:picChg chg="add mod">
          <ac:chgData name="Joël Plambeck" userId="9545d9fd-a3c6-44b0-ae78-3f891fc3f6f6" providerId="ADAL" clId="{22FC6B28-C99B-8C41-B904-F78D6127852F}" dt="2020-09-28T11:12:42.718" v="190" actId="164"/>
          <ac:picMkLst>
            <pc:docMk/>
            <pc:sldMk cId="2777279698" sldId="270"/>
            <ac:picMk id="14" creationId="{7BC6EAA2-AF31-5943-BCD2-690300B72B4B}"/>
          </ac:picMkLst>
        </pc:picChg>
        <pc:picChg chg="add mod">
          <ac:chgData name="Joël Plambeck" userId="9545d9fd-a3c6-44b0-ae78-3f891fc3f6f6" providerId="ADAL" clId="{22FC6B28-C99B-8C41-B904-F78D6127852F}" dt="2020-09-28T11:13:26.105" v="207" actId="164"/>
          <ac:picMkLst>
            <pc:docMk/>
            <pc:sldMk cId="2777279698" sldId="270"/>
            <ac:picMk id="15" creationId="{6578B0EF-CB79-6E48-B5BE-ACB2DA668269}"/>
          </ac:picMkLst>
        </pc:picChg>
        <pc:picChg chg="add mod">
          <ac:chgData name="Joël Plambeck" userId="9545d9fd-a3c6-44b0-ae78-3f891fc3f6f6" providerId="ADAL" clId="{22FC6B28-C99B-8C41-B904-F78D6127852F}" dt="2020-09-28T11:13:38.899" v="213" actId="1038"/>
          <ac:picMkLst>
            <pc:docMk/>
            <pc:sldMk cId="2777279698" sldId="270"/>
            <ac:picMk id="16" creationId="{C459A18B-0999-DA4F-A3B9-027A0AD45FBF}"/>
          </ac:picMkLst>
        </pc:picChg>
        <pc:picChg chg="add del mod">
          <ac:chgData name="Joël Plambeck" userId="9545d9fd-a3c6-44b0-ae78-3f891fc3f6f6" providerId="ADAL" clId="{22FC6B28-C99B-8C41-B904-F78D6127852F}" dt="2020-09-28T11:11:36.059" v="159" actId="478"/>
          <ac:picMkLst>
            <pc:docMk/>
            <pc:sldMk cId="2777279698" sldId="270"/>
            <ac:picMk id="18" creationId="{60DF85DB-9636-4F44-86D7-C719532DE6EE}"/>
          </ac:picMkLst>
        </pc:picChg>
        <pc:picChg chg="add mod">
          <ac:chgData name="Joël Plambeck" userId="9545d9fd-a3c6-44b0-ae78-3f891fc3f6f6" providerId="ADAL" clId="{22FC6B28-C99B-8C41-B904-F78D6127852F}" dt="2020-09-28T11:12:42.718" v="190" actId="164"/>
          <ac:picMkLst>
            <pc:docMk/>
            <pc:sldMk cId="2777279698" sldId="270"/>
            <ac:picMk id="20" creationId="{A0CE4F69-EA57-EB48-A9C4-7A15D76BF3BA}"/>
          </ac:picMkLst>
        </pc:picChg>
        <pc:picChg chg="add del mod">
          <ac:chgData name="Joël Plambeck" userId="9545d9fd-a3c6-44b0-ae78-3f891fc3f6f6" providerId="ADAL" clId="{22FC6B28-C99B-8C41-B904-F78D6127852F}" dt="2020-09-28T11:14:35.784" v="222" actId="27803"/>
          <ac:picMkLst>
            <pc:docMk/>
            <pc:sldMk cId="2777279698" sldId="270"/>
            <ac:picMk id="22" creationId="{DE8A478A-DA4E-F648-9705-BF96DD9642A7}"/>
          </ac:picMkLst>
        </pc:picChg>
        <pc:picChg chg="mod">
          <ac:chgData name="Joël Plambeck" userId="9545d9fd-a3c6-44b0-ae78-3f891fc3f6f6" providerId="ADAL" clId="{22FC6B28-C99B-8C41-B904-F78D6127852F}" dt="2020-09-28T11:12:03.599" v="167" actId="571"/>
          <ac:picMkLst>
            <pc:docMk/>
            <pc:sldMk cId="2777279698" sldId="270"/>
            <ac:picMk id="25" creationId="{AB4F48BA-76B5-E047-8D60-4CC419B82BFD}"/>
          </ac:picMkLst>
        </pc:picChg>
        <pc:picChg chg="mod">
          <ac:chgData name="Joël Plambeck" userId="9545d9fd-a3c6-44b0-ae78-3f891fc3f6f6" providerId="ADAL" clId="{22FC6B28-C99B-8C41-B904-F78D6127852F}" dt="2020-09-28T11:12:03.599" v="167" actId="571"/>
          <ac:picMkLst>
            <pc:docMk/>
            <pc:sldMk cId="2777279698" sldId="270"/>
            <ac:picMk id="26" creationId="{4191DCCC-385E-2E4D-81FE-171ED0C29D8E}"/>
          </ac:picMkLst>
        </pc:picChg>
        <pc:picChg chg="add del mod">
          <ac:chgData name="Joël Plambeck" userId="9545d9fd-a3c6-44b0-ae78-3f891fc3f6f6" providerId="ADAL" clId="{22FC6B28-C99B-8C41-B904-F78D6127852F}" dt="2020-09-28T11:16:18.634" v="230" actId="478"/>
          <ac:picMkLst>
            <pc:docMk/>
            <pc:sldMk cId="2777279698" sldId="270"/>
            <ac:picMk id="30" creationId="{1187DE6F-94E7-1348-AC26-CFA938616E3A}"/>
          </ac:picMkLst>
        </pc:picChg>
        <pc:picChg chg="add mod">
          <ac:chgData name="Joël Plambeck" userId="9545d9fd-a3c6-44b0-ae78-3f891fc3f6f6" providerId="ADAL" clId="{22FC6B28-C99B-8C41-B904-F78D6127852F}" dt="2020-09-28T11:56:16.905" v="304" actId="164"/>
          <ac:picMkLst>
            <pc:docMk/>
            <pc:sldMk cId="2777279698" sldId="270"/>
            <ac:picMk id="31" creationId="{0A81ECAA-AEFF-B645-86A6-AB59B96B6D03}"/>
          </ac:picMkLst>
        </pc:picChg>
        <pc:picChg chg="add del mod">
          <ac:chgData name="Joël Plambeck" userId="9545d9fd-a3c6-44b0-ae78-3f891fc3f6f6" providerId="ADAL" clId="{22FC6B28-C99B-8C41-B904-F78D6127852F}" dt="2020-09-28T11:19:40.153" v="282" actId="21"/>
          <ac:picMkLst>
            <pc:docMk/>
            <pc:sldMk cId="2777279698" sldId="270"/>
            <ac:picMk id="35" creationId="{29F3C5DC-5546-4B4E-A25D-DDF9F545C239}"/>
          </ac:picMkLst>
        </pc:picChg>
        <pc:picChg chg="add mod">
          <ac:chgData name="Joël Plambeck" userId="9545d9fd-a3c6-44b0-ae78-3f891fc3f6f6" providerId="ADAL" clId="{22FC6B28-C99B-8C41-B904-F78D6127852F}" dt="2020-09-28T11:56:16.905" v="304" actId="164"/>
          <ac:picMkLst>
            <pc:docMk/>
            <pc:sldMk cId="2777279698" sldId="270"/>
            <ac:picMk id="37" creationId="{0425C131-585A-034B-9054-5C31AD6F8694}"/>
          </ac:picMkLst>
        </pc:picChg>
        <pc:cxnChg chg="add del mod">
          <ac:chgData name="Joël Plambeck" userId="9545d9fd-a3c6-44b0-ae78-3f891fc3f6f6" providerId="ADAL" clId="{22FC6B28-C99B-8C41-B904-F78D6127852F}" dt="2020-09-28T11:19:26.954" v="280" actId="478"/>
          <ac:cxnSpMkLst>
            <pc:docMk/>
            <pc:sldMk cId="2777279698" sldId="270"/>
            <ac:cxnSpMk id="33" creationId="{765F8BAF-8BB9-0D4F-AC7E-1E7F55AFA26E}"/>
          </ac:cxnSpMkLst>
        </pc:cxnChg>
        <pc:cxnChg chg="add mod">
          <ac:chgData name="Joël Plambeck" userId="9545d9fd-a3c6-44b0-ae78-3f891fc3f6f6" providerId="ADAL" clId="{22FC6B28-C99B-8C41-B904-F78D6127852F}" dt="2020-09-28T11:56:56.958" v="309" actId="1582"/>
          <ac:cxnSpMkLst>
            <pc:docMk/>
            <pc:sldMk cId="2777279698" sldId="270"/>
            <ac:cxnSpMk id="40" creationId="{DCA44984-F660-0843-8039-F9A53921D001}"/>
          </ac:cxnSpMkLst>
        </pc:cxnChg>
        <pc:cxnChg chg="add mod">
          <ac:chgData name="Joël Plambeck" userId="9545d9fd-a3c6-44b0-ae78-3f891fc3f6f6" providerId="ADAL" clId="{22FC6B28-C99B-8C41-B904-F78D6127852F}" dt="2020-09-28T11:57:11.063" v="318" actId="1037"/>
          <ac:cxnSpMkLst>
            <pc:docMk/>
            <pc:sldMk cId="2777279698" sldId="270"/>
            <ac:cxnSpMk id="41" creationId="{55AEAAD9-3FB2-9E48-ABB1-3BC7809FA69A}"/>
          </ac:cxnSpMkLst>
        </pc:cxnChg>
        <pc:cxnChg chg="add mod">
          <ac:chgData name="Joël Plambeck" userId="9545d9fd-a3c6-44b0-ae78-3f891fc3f6f6" providerId="ADAL" clId="{22FC6B28-C99B-8C41-B904-F78D6127852F}" dt="2020-09-28T11:57:21.211" v="321" actId="14100"/>
          <ac:cxnSpMkLst>
            <pc:docMk/>
            <pc:sldMk cId="2777279698" sldId="270"/>
            <ac:cxnSpMk id="43" creationId="{541FB7D8-00B1-8145-8EFB-6CB91518A379}"/>
          </ac:cxnSpMkLst>
        </pc:cxnChg>
      </pc:sldChg>
      <pc:sldChg chg="addSp delSp modSp add del mod">
        <pc:chgData name="Joël Plambeck" userId="9545d9fd-a3c6-44b0-ae78-3f891fc3f6f6" providerId="ADAL" clId="{22FC6B28-C99B-8C41-B904-F78D6127852F}" dt="2020-09-28T11:22:55.723" v="292" actId="2696"/>
        <pc:sldMkLst>
          <pc:docMk/>
          <pc:sldMk cId="2692861374" sldId="271"/>
        </pc:sldMkLst>
        <pc:spChg chg="mo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2" creationId="{00000000-0000-0000-0000-000000000000}"/>
          </ac:spMkLst>
        </pc:spChg>
        <pc:spChg chg="del">
          <ac:chgData name="Joël Plambeck" userId="9545d9fd-a3c6-44b0-ae78-3f891fc3f6f6" providerId="ADAL" clId="{22FC6B28-C99B-8C41-B904-F78D6127852F}" dt="2020-09-28T11:21:43.333" v="284" actId="26606"/>
          <ac:spMkLst>
            <pc:docMk/>
            <pc:sldMk cId="2692861374" sldId="271"/>
            <ac:spMk id="11" creationId="{75F4D120-3921-42A8-A063-46B023CB0CDA}"/>
          </ac:spMkLst>
        </pc:spChg>
        <pc:spChg chg="add del">
          <ac:chgData name="Joël Plambeck" userId="9545d9fd-a3c6-44b0-ae78-3f891fc3f6f6" providerId="ADAL" clId="{22FC6B28-C99B-8C41-B904-F78D6127852F}" dt="2020-09-28T11:22:01.274" v="287" actId="26606"/>
          <ac:spMkLst>
            <pc:docMk/>
            <pc:sldMk cId="2692861374" sldId="271"/>
            <ac:spMk id="73" creationId="{C6B8CC7F-3622-46E3-9272-E1956397D21B}"/>
          </ac:spMkLst>
        </pc:spChg>
        <pc:spChg chg="add del">
          <ac:chgData name="Joël Plambeck" userId="9545d9fd-a3c6-44b0-ae78-3f891fc3f6f6" providerId="ADAL" clId="{22FC6B28-C99B-8C41-B904-F78D6127852F}" dt="2020-09-28T11:22:01.274" v="287" actId="26606"/>
          <ac:spMkLst>
            <pc:docMk/>
            <pc:sldMk cId="2692861374" sldId="271"/>
            <ac:spMk id="75" creationId="{F3FE55B4-2EE5-4A4A-AD80-1A14F660FEF5}"/>
          </ac:spMkLst>
        </pc:spChg>
        <pc:spChg chg="add del">
          <ac:chgData name="Joël Plambeck" userId="9545d9fd-a3c6-44b0-ae78-3f891fc3f6f6" providerId="ADAL" clId="{22FC6B28-C99B-8C41-B904-F78D6127852F}" dt="2020-09-28T11:22:01.274" v="287" actId="26606"/>
          <ac:spMkLst>
            <pc:docMk/>
            <pc:sldMk cId="2692861374" sldId="271"/>
            <ac:spMk id="79" creationId="{F62B8A8C-A996-46DA-AB61-1A4DD707348F}"/>
          </ac:spMkLst>
        </pc:spChg>
        <pc:spChg chg="add del">
          <ac:chgData name="Joël Plambeck" userId="9545d9fd-a3c6-44b0-ae78-3f891fc3f6f6" providerId="ADAL" clId="{22FC6B28-C99B-8C41-B904-F78D6127852F}" dt="2020-09-28T11:22:01.274" v="287" actId="26606"/>
          <ac:spMkLst>
            <pc:docMk/>
            <pc:sldMk cId="2692861374" sldId="271"/>
            <ac:spMk id="81" creationId="{F429BE5F-6DE0-4144-A557-3BE62DC2D816}"/>
          </ac:spMkLst>
        </pc:spChg>
        <pc:spChg chg="add del">
          <ac:chgData name="Joël Plambeck" userId="9545d9fd-a3c6-44b0-ae78-3f891fc3f6f6" providerId="ADAL" clId="{22FC6B28-C99B-8C41-B904-F78D6127852F}" dt="2020-09-28T11:22:01.274" v="287" actId="26606"/>
          <ac:spMkLst>
            <pc:docMk/>
            <pc:sldMk cId="2692861374" sldId="271"/>
            <ac:spMk id="83" creationId="{CE1EFC02-FB03-4241-83C8-4FBA4CAD6570}"/>
          </ac:spMkLst>
        </pc:spChg>
        <pc:spChg chg="add del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37" creationId="{9B789048-32EE-491B-8CBF-558344FDB2E8}"/>
          </ac:spMkLst>
        </pc:spChg>
        <pc:spChg chg="add del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41" creationId="{07500BEA-8A07-45E9-9219-40FBEECD558C}"/>
          </ac:spMkLst>
        </pc:spChg>
        <pc:spChg chg="add del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43" creationId="{F006ACBB-A8A7-4C1B-9832-A4BFEDD2E9EF}"/>
          </ac:spMkLst>
        </pc:spChg>
        <pc:spChg chg="add del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45" creationId="{46664683-CA82-4BDA-BCF2-581458074112}"/>
          </ac:spMkLst>
        </pc:spChg>
        <pc:spChg chg="ad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92" creationId="{C6B8CC7F-3622-46E3-9272-E1956397D21B}"/>
          </ac:spMkLst>
        </pc:spChg>
        <pc:spChg chg="ad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93" creationId="{F3FE55B4-2EE5-4A4A-AD80-1A14F660FEF5}"/>
          </ac:spMkLst>
        </pc:spChg>
        <pc:spChg chg="ad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95" creationId="{F62B8A8C-A996-46DA-AB61-1A4DD707348F}"/>
          </ac:spMkLst>
        </pc:spChg>
        <pc:spChg chg="ad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96" creationId="{F429BE5F-6DE0-4144-A557-3BE62DC2D816}"/>
          </ac:spMkLst>
        </pc:spChg>
        <pc:spChg chg="add">
          <ac:chgData name="Joël Plambeck" userId="9545d9fd-a3c6-44b0-ae78-3f891fc3f6f6" providerId="ADAL" clId="{22FC6B28-C99B-8C41-B904-F78D6127852F}" dt="2020-09-28T11:22:23.320" v="291" actId="26606"/>
          <ac:spMkLst>
            <pc:docMk/>
            <pc:sldMk cId="2692861374" sldId="271"/>
            <ac:spMk id="197" creationId="{CE1EFC02-FB03-4241-83C8-4FBA4CAD6570}"/>
          </ac:spMkLst>
        </pc:spChg>
        <pc:picChg chg="mod ord">
          <ac:chgData name="Joël Plambeck" userId="9545d9fd-a3c6-44b0-ae78-3f891fc3f6f6" providerId="ADAL" clId="{22FC6B28-C99B-8C41-B904-F78D6127852F}" dt="2020-09-28T11:22:23.320" v="291" actId="26606"/>
          <ac:picMkLst>
            <pc:docMk/>
            <pc:sldMk cId="2692861374" sldId="271"/>
            <ac:picMk id="6" creationId="{067EA676-0407-6442-BD7D-56AD656DB074}"/>
          </ac:picMkLst>
        </pc:picChg>
        <pc:picChg chg="del">
          <ac:chgData name="Joël Plambeck" userId="9545d9fd-a3c6-44b0-ae78-3f891fc3f6f6" providerId="ADAL" clId="{22FC6B28-C99B-8C41-B904-F78D6127852F}" dt="2020-09-28T11:21:43.333" v="284" actId="26606"/>
          <ac:picMkLst>
            <pc:docMk/>
            <pc:sldMk cId="2692861374" sldId="271"/>
            <ac:picMk id="13" creationId="{9D01B3E5-85F4-41A9-A504-D5E6268DEC1D}"/>
          </ac:picMkLst>
        </pc:picChg>
        <pc:picChg chg="add del">
          <ac:chgData name="Joël Plambeck" userId="9545d9fd-a3c6-44b0-ae78-3f891fc3f6f6" providerId="ADAL" clId="{22FC6B28-C99B-8C41-B904-F78D6127852F}" dt="2020-09-28T11:22:01.274" v="287" actId="26606"/>
          <ac:picMkLst>
            <pc:docMk/>
            <pc:sldMk cId="2692861374" sldId="271"/>
            <ac:picMk id="77" creationId="{7267E9C1-58F1-46EE-9BBE-108764BF9E2F}"/>
          </ac:picMkLst>
        </pc:picChg>
        <pc:picChg chg="add del">
          <ac:chgData name="Joël Plambeck" userId="9545d9fd-a3c6-44b0-ae78-3f891fc3f6f6" providerId="ADAL" clId="{22FC6B28-C99B-8C41-B904-F78D6127852F}" dt="2020-09-28T11:22:23.320" v="291" actId="26606"/>
          <ac:picMkLst>
            <pc:docMk/>
            <pc:sldMk cId="2692861374" sldId="271"/>
            <ac:picMk id="139" creationId="{EDD2F41E-8948-4BFB-A2A3-CA8BA8ED97B8}"/>
          </ac:picMkLst>
        </pc:picChg>
        <pc:picChg chg="add">
          <ac:chgData name="Joël Plambeck" userId="9545d9fd-a3c6-44b0-ae78-3f891fc3f6f6" providerId="ADAL" clId="{22FC6B28-C99B-8C41-B904-F78D6127852F}" dt="2020-09-28T11:22:23.320" v="291" actId="26606"/>
          <ac:picMkLst>
            <pc:docMk/>
            <pc:sldMk cId="2692861374" sldId="271"/>
            <ac:picMk id="194" creationId="{7267E9C1-58F1-46EE-9BBE-108764BF9E2F}"/>
          </ac:picMkLst>
        </pc:picChg>
        <pc:picChg chg="mod ord">
          <ac:chgData name="Joël Plambeck" userId="9545d9fd-a3c6-44b0-ae78-3f891fc3f6f6" providerId="ADAL" clId="{22FC6B28-C99B-8C41-B904-F78D6127852F}" dt="2020-09-28T11:22:23.320" v="291" actId="26606"/>
          <ac:picMkLst>
            <pc:docMk/>
            <pc:sldMk cId="2692861374" sldId="271"/>
            <ac:picMk id="1026" creationId="{206080DA-6222-214D-8F00-978DE69B6E5F}"/>
          </ac:picMkLst>
        </pc:picChg>
        <pc:picChg chg="mod ord">
          <ac:chgData name="Joël Plambeck" userId="9545d9fd-a3c6-44b0-ae78-3f891fc3f6f6" providerId="ADAL" clId="{22FC6B28-C99B-8C41-B904-F78D6127852F}" dt="2020-09-28T11:22:23.320" v="291" actId="26606"/>
          <ac:picMkLst>
            <pc:docMk/>
            <pc:sldMk cId="2692861374" sldId="271"/>
            <ac:picMk id="1028" creationId="{A4444B0B-5ABA-444B-AEC3-7444886F48D1}"/>
          </ac:picMkLst>
        </pc:picChg>
      </pc:sldChg>
      <pc:sldChg chg="addSp delSp modSp add mod ord modAnim">
        <pc:chgData name="Joël Plambeck" userId="9545d9fd-a3c6-44b0-ae78-3f891fc3f6f6" providerId="ADAL" clId="{22FC6B28-C99B-8C41-B904-F78D6127852F}" dt="2020-09-28T12:06:20.476" v="367" actId="255"/>
        <pc:sldMkLst>
          <pc:docMk/>
          <pc:sldMk cId="91957425" sldId="274"/>
        </pc:sldMkLst>
        <pc:spChg chg="del">
          <ac:chgData name="Joël Plambeck" userId="9545d9fd-a3c6-44b0-ae78-3f891fc3f6f6" providerId="ADAL" clId="{22FC6B28-C99B-8C41-B904-F78D6127852F}" dt="2020-09-28T12:05:11.289" v="360" actId="478"/>
          <ac:spMkLst>
            <pc:docMk/>
            <pc:sldMk cId="91957425" sldId="274"/>
            <ac:spMk id="2" creationId="{38E811B7-35FF-4C5D-97C2-85F60BEC890E}"/>
          </ac:spMkLst>
        </pc:spChg>
        <pc:spChg chg="del">
          <ac:chgData name="Joël Plambeck" userId="9545d9fd-a3c6-44b0-ae78-3f891fc3f6f6" providerId="ADAL" clId="{22FC6B28-C99B-8C41-B904-F78D6127852F}" dt="2020-09-28T12:05:08.155" v="359" actId="478"/>
          <ac:spMkLst>
            <pc:docMk/>
            <pc:sldMk cId="91957425" sldId="274"/>
            <ac:spMk id="3" creationId="{D3776967-A241-4502-8753-42EA9EAC2DFD}"/>
          </ac:spMkLst>
        </pc:spChg>
        <pc:spChg chg="del">
          <ac:chgData name="Joël Plambeck" userId="9545d9fd-a3c6-44b0-ae78-3f891fc3f6f6" providerId="ADAL" clId="{22FC6B28-C99B-8C41-B904-F78D6127852F}" dt="2020-09-28T12:05:02.809" v="357" actId="478"/>
          <ac:spMkLst>
            <pc:docMk/>
            <pc:sldMk cId="91957425" sldId="274"/>
            <ac:spMk id="4" creationId="{5C0E8A9B-0D7A-4EE0-BF03-205AA3DBEDB4}"/>
          </ac:spMkLst>
        </pc:spChg>
        <pc:spChg chg="add del mod">
          <ac:chgData name="Joël Plambeck" userId="9545d9fd-a3c6-44b0-ae78-3f891fc3f6f6" providerId="ADAL" clId="{22FC6B28-C99B-8C41-B904-F78D6127852F}" dt="2020-09-28T12:05:06.015" v="358" actId="478"/>
          <ac:spMkLst>
            <pc:docMk/>
            <pc:sldMk cId="91957425" sldId="274"/>
            <ac:spMk id="6" creationId="{56A3C200-5DE5-A843-8890-ADF3C80F1CD9}"/>
          </ac:spMkLst>
        </pc:spChg>
        <pc:spChg chg="add del mod">
          <ac:chgData name="Joël Plambeck" userId="9545d9fd-a3c6-44b0-ae78-3f891fc3f6f6" providerId="ADAL" clId="{22FC6B28-C99B-8C41-B904-F78D6127852F}" dt="2020-09-28T12:05:12.876" v="361" actId="478"/>
          <ac:spMkLst>
            <pc:docMk/>
            <pc:sldMk cId="91957425" sldId="274"/>
            <ac:spMk id="8" creationId="{C83C4763-E0E0-BB44-9061-D06374897349}"/>
          </ac:spMkLst>
        </pc:spChg>
        <pc:spChg chg="add del mod">
          <ac:chgData name="Joël Plambeck" userId="9545d9fd-a3c6-44b0-ae78-3f891fc3f6f6" providerId="ADAL" clId="{22FC6B28-C99B-8C41-B904-F78D6127852F}" dt="2020-09-28T12:06:01.430" v="364" actId="478"/>
          <ac:spMkLst>
            <pc:docMk/>
            <pc:sldMk cId="91957425" sldId="274"/>
            <ac:spMk id="9" creationId="{89A227FD-9D6A-B14C-8AFD-272850D55182}"/>
          </ac:spMkLst>
        </pc:spChg>
        <pc:spChg chg="mod">
          <ac:chgData name="Joël Plambeck" userId="9545d9fd-a3c6-44b0-ae78-3f891fc3f6f6" providerId="ADAL" clId="{22FC6B28-C99B-8C41-B904-F78D6127852F}" dt="2020-09-28T12:05:36.614" v="363"/>
          <ac:spMkLst>
            <pc:docMk/>
            <pc:sldMk cId="91957425" sldId="274"/>
            <ac:spMk id="15" creationId="{8DFBF6E7-6E6B-4542-822B-65B7F399CA2B}"/>
          </ac:spMkLst>
        </pc:spChg>
        <pc:spChg chg="add del mod">
          <ac:chgData name="Joël Plambeck" userId="9545d9fd-a3c6-44b0-ae78-3f891fc3f6f6" providerId="ADAL" clId="{22FC6B28-C99B-8C41-B904-F78D6127852F}" dt="2020-09-28T12:06:04.721" v="366" actId="478"/>
          <ac:spMkLst>
            <pc:docMk/>
            <pc:sldMk cId="91957425" sldId="274"/>
            <ac:spMk id="26" creationId="{470A363C-8AC3-7F4A-99D5-AF661A7D39F6}"/>
          </ac:spMkLst>
        </pc:spChg>
        <pc:spChg chg="add mod">
          <ac:chgData name="Joël Plambeck" userId="9545d9fd-a3c6-44b0-ae78-3f891fc3f6f6" providerId="ADAL" clId="{22FC6B28-C99B-8C41-B904-F78D6127852F}" dt="2020-09-28T12:06:20.476" v="367" actId="255"/>
          <ac:spMkLst>
            <pc:docMk/>
            <pc:sldMk cId="91957425" sldId="274"/>
            <ac:spMk id="27" creationId="{1F2D7BE5-042B-254B-94C4-6D1526D7A0AD}"/>
          </ac:spMkLst>
        </pc:spChg>
        <pc:grpChg chg="add mod">
          <ac:chgData name="Joël Plambeck" userId="9545d9fd-a3c6-44b0-ae78-3f891fc3f6f6" providerId="ADAL" clId="{22FC6B28-C99B-8C41-B904-F78D6127852F}" dt="2020-09-28T12:05:36.614" v="363"/>
          <ac:grpSpMkLst>
            <pc:docMk/>
            <pc:sldMk cId="91957425" sldId="274"/>
            <ac:grpSpMk id="10" creationId="{A55EBE92-49C5-DE4E-9BF6-2E2234D3288E}"/>
          </ac:grpSpMkLst>
        </pc:grpChg>
        <pc:grpChg chg="add mod">
          <ac:chgData name="Joël Plambeck" userId="9545d9fd-a3c6-44b0-ae78-3f891fc3f6f6" providerId="ADAL" clId="{22FC6B28-C99B-8C41-B904-F78D6127852F}" dt="2020-09-28T12:05:36.614" v="363"/>
          <ac:grpSpMkLst>
            <pc:docMk/>
            <pc:sldMk cId="91957425" sldId="274"/>
            <ac:grpSpMk id="13" creationId="{30F7780B-4CCD-594E-BA2A-D4562916EAC4}"/>
          </ac:grpSpMkLst>
        </pc:grpChg>
        <pc:grpChg chg="add mod">
          <ac:chgData name="Joël Plambeck" userId="9545d9fd-a3c6-44b0-ae78-3f891fc3f6f6" providerId="ADAL" clId="{22FC6B28-C99B-8C41-B904-F78D6127852F}" dt="2020-09-28T12:05:36.614" v="363"/>
          <ac:grpSpMkLst>
            <pc:docMk/>
            <pc:sldMk cId="91957425" sldId="274"/>
            <ac:grpSpMk id="16" creationId="{9D2DE22B-89F8-394C-BF1B-374B2CF369A0}"/>
          </ac:grpSpMkLst>
        </pc:grpChg>
        <pc:grpChg chg="add mod">
          <ac:chgData name="Joël Plambeck" userId="9545d9fd-a3c6-44b0-ae78-3f891fc3f6f6" providerId="ADAL" clId="{22FC6B28-C99B-8C41-B904-F78D6127852F}" dt="2020-09-28T12:05:36.614" v="363"/>
          <ac:grpSpMkLst>
            <pc:docMk/>
            <pc:sldMk cId="91957425" sldId="274"/>
            <ac:grpSpMk id="19" creationId="{34190A44-629A-324C-9FA7-7B009741432D}"/>
          </ac:grpSpMkLst>
        </pc:grp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11" creationId="{A1E25432-235B-E249-A3B3-7CD879493724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12" creationId="{FD09E0F9-63C1-1049-AF65-9E76BB89E58C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14" creationId="{BD617899-0D65-274C-99C2-21593C25B4D1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17" creationId="{05E8BB48-3B02-E14A-8830-615E9DBE518D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18" creationId="{0857D406-66BF-4A4D-8DCD-316C4297DE81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20" creationId="{52D57ED4-89C3-8948-BE28-579C1CC1132C}"/>
          </ac:picMkLst>
        </pc:picChg>
        <pc:picChg chg="mod">
          <ac:chgData name="Joël Plambeck" userId="9545d9fd-a3c6-44b0-ae78-3f891fc3f6f6" providerId="ADAL" clId="{22FC6B28-C99B-8C41-B904-F78D6127852F}" dt="2020-09-28T12:05:36.614" v="363"/>
          <ac:picMkLst>
            <pc:docMk/>
            <pc:sldMk cId="91957425" sldId="274"/>
            <ac:picMk id="21" creationId="{98866782-8793-6C46-811A-8B56A07FC495}"/>
          </ac:picMkLst>
        </pc:picChg>
        <pc:cxnChg chg="add mod">
          <ac:chgData name="Joël Plambeck" userId="9545d9fd-a3c6-44b0-ae78-3f891fc3f6f6" providerId="ADAL" clId="{22FC6B28-C99B-8C41-B904-F78D6127852F}" dt="2020-09-28T12:05:36.614" v="363"/>
          <ac:cxnSpMkLst>
            <pc:docMk/>
            <pc:sldMk cId="91957425" sldId="274"/>
            <ac:cxnSpMk id="22" creationId="{9345CF5A-8447-9848-98F4-D3CF0E3F13A4}"/>
          </ac:cxnSpMkLst>
        </pc:cxnChg>
        <pc:cxnChg chg="add mod">
          <ac:chgData name="Joël Plambeck" userId="9545d9fd-a3c6-44b0-ae78-3f891fc3f6f6" providerId="ADAL" clId="{22FC6B28-C99B-8C41-B904-F78D6127852F}" dt="2020-09-28T12:05:36.614" v="363"/>
          <ac:cxnSpMkLst>
            <pc:docMk/>
            <pc:sldMk cId="91957425" sldId="274"/>
            <ac:cxnSpMk id="23" creationId="{1DD19834-1FDB-D34F-AFD7-EEA6E39905F7}"/>
          </ac:cxnSpMkLst>
        </pc:cxnChg>
        <pc:cxnChg chg="add mod">
          <ac:chgData name="Joël Plambeck" userId="9545d9fd-a3c6-44b0-ae78-3f891fc3f6f6" providerId="ADAL" clId="{22FC6B28-C99B-8C41-B904-F78D6127852F}" dt="2020-09-28T12:05:36.614" v="363"/>
          <ac:cxnSpMkLst>
            <pc:docMk/>
            <pc:sldMk cId="91957425" sldId="274"/>
            <ac:cxnSpMk id="24" creationId="{A2E2EC18-94B6-C64C-B576-B8151E650730}"/>
          </ac:cxnSpMkLst>
        </pc:cxnChg>
      </pc:sldChg>
      <pc:sldChg chg="addSp delSp modSp add del mod ord setBg delAnim modAnim">
        <pc:chgData name="Joël Plambeck" userId="9545d9fd-a3c6-44b0-ae78-3f891fc3f6f6" providerId="ADAL" clId="{22FC6B28-C99B-8C41-B904-F78D6127852F}" dt="2020-09-28T12:11:59.227" v="391" actId="2696"/>
        <pc:sldMkLst>
          <pc:docMk/>
          <pc:sldMk cId="3655974803" sldId="275"/>
        </pc:sldMkLst>
        <pc:spChg chg="del">
          <ac:chgData name="Joël Plambeck" userId="9545d9fd-a3c6-44b0-ae78-3f891fc3f6f6" providerId="ADAL" clId="{22FC6B28-C99B-8C41-B904-F78D6127852F}" dt="2020-09-28T12:06:53.731" v="370" actId="478"/>
          <ac:spMkLst>
            <pc:docMk/>
            <pc:sldMk cId="3655974803" sldId="275"/>
            <ac:spMk id="2" creationId="{585C39E8-AAB7-4281-A350-A7C58A1C48EA}"/>
          </ac:spMkLst>
        </pc:spChg>
        <pc:spChg chg="del">
          <ac:chgData name="Joël Plambeck" userId="9545d9fd-a3c6-44b0-ae78-3f891fc3f6f6" providerId="ADAL" clId="{22FC6B28-C99B-8C41-B904-F78D6127852F}" dt="2020-09-28T12:06:57.920" v="372" actId="478"/>
          <ac:spMkLst>
            <pc:docMk/>
            <pc:sldMk cId="3655974803" sldId="275"/>
            <ac:spMk id="3" creationId="{74976FB6-FE84-481F-8E95-76EB43F0C534}"/>
          </ac:spMkLst>
        </pc:spChg>
        <pc:spChg chg="add del mod">
          <ac:chgData name="Joël Plambeck" userId="9545d9fd-a3c6-44b0-ae78-3f891fc3f6f6" providerId="ADAL" clId="{22FC6B28-C99B-8C41-B904-F78D6127852F}" dt="2020-09-28T12:06:55.762" v="371" actId="478"/>
          <ac:spMkLst>
            <pc:docMk/>
            <pc:sldMk cId="3655974803" sldId="275"/>
            <ac:spMk id="5" creationId="{223D16FB-B6D5-EE41-9961-0E3F2C39A07C}"/>
          </ac:spMkLst>
        </pc:spChg>
        <pc:spChg chg="add mod ord">
          <ac:chgData name="Joël Plambeck" userId="9545d9fd-a3c6-44b0-ae78-3f891fc3f6f6" providerId="ADAL" clId="{22FC6B28-C99B-8C41-B904-F78D6127852F}" dt="2020-09-28T12:11:42.096" v="390" actId="26606"/>
          <ac:spMkLst>
            <pc:docMk/>
            <pc:sldMk cId="3655974803" sldId="275"/>
            <ac:spMk id="6" creationId="{D6DCD712-5BE1-6D4E-8D30-86543CB7134A}"/>
          </ac:spMkLst>
        </pc:spChg>
        <pc:spChg chg="mod">
          <ac:chgData name="Joël Plambeck" userId="9545d9fd-a3c6-44b0-ae78-3f891fc3f6f6" providerId="ADAL" clId="{22FC6B28-C99B-8C41-B904-F78D6127852F}" dt="2020-09-28T12:07:09.297" v="373"/>
          <ac:spMkLst>
            <pc:docMk/>
            <pc:sldMk cId="3655974803" sldId="275"/>
            <ac:spMk id="9" creationId="{AA6FE7D8-2561-444B-8B65-D550B85ADCB0}"/>
          </ac:spMkLst>
        </pc:spChg>
        <pc:spChg chg="add">
          <ac:chgData name="Joël Plambeck" userId="9545d9fd-a3c6-44b0-ae78-3f891fc3f6f6" providerId="ADAL" clId="{22FC6B28-C99B-8C41-B904-F78D6127852F}" dt="2020-09-28T12:11:42.096" v="390" actId="26606"/>
          <ac:spMkLst>
            <pc:docMk/>
            <pc:sldMk cId="3655974803" sldId="275"/>
            <ac:spMk id="18" creationId="{75F4D120-3921-42A8-A063-46B023CB0CDA}"/>
          </ac:spMkLst>
        </pc:spChg>
        <pc:grpChg chg="add del mod">
          <ac:chgData name="Joël Plambeck" userId="9545d9fd-a3c6-44b0-ae78-3f891fc3f6f6" providerId="ADAL" clId="{22FC6B28-C99B-8C41-B904-F78D6127852F}" dt="2020-09-28T12:09:04.141" v="385" actId="478"/>
          <ac:grpSpMkLst>
            <pc:docMk/>
            <pc:sldMk cId="3655974803" sldId="275"/>
            <ac:grpSpMk id="7" creationId="{0C97D354-A929-6E47-AE04-B16C904FB12A}"/>
          </ac:grpSpMkLst>
        </pc:grpChg>
        <pc:grpChg chg="add del mod">
          <ac:chgData name="Joël Plambeck" userId="9545d9fd-a3c6-44b0-ae78-3f891fc3f6f6" providerId="ADAL" clId="{22FC6B28-C99B-8C41-B904-F78D6127852F}" dt="2020-09-28T12:09:05.453" v="386" actId="478"/>
          <ac:grpSpMkLst>
            <pc:docMk/>
            <pc:sldMk cId="3655974803" sldId="275"/>
            <ac:grpSpMk id="10" creationId="{3ADF837B-FF44-684C-9A48-57A49F675BB7}"/>
          </ac:grpSpMkLst>
        </pc:grpChg>
        <pc:picChg chg="mod">
          <ac:chgData name="Joël Plambeck" userId="9545d9fd-a3c6-44b0-ae78-3f891fc3f6f6" providerId="ADAL" clId="{22FC6B28-C99B-8C41-B904-F78D6127852F}" dt="2020-09-28T12:07:09.297" v="373"/>
          <ac:picMkLst>
            <pc:docMk/>
            <pc:sldMk cId="3655974803" sldId="275"/>
            <ac:picMk id="8" creationId="{1051D1AD-940C-5240-AD4B-9F39A2B45402}"/>
          </ac:picMkLst>
        </pc:picChg>
        <pc:picChg chg="mod">
          <ac:chgData name="Joël Plambeck" userId="9545d9fd-a3c6-44b0-ae78-3f891fc3f6f6" providerId="ADAL" clId="{22FC6B28-C99B-8C41-B904-F78D6127852F}" dt="2020-09-28T12:07:59.783" v="380"/>
          <ac:picMkLst>
            <pc:docMk/>
            <pc:sldMk cId="3655974803" sldId="275"/>
            <ac:picMk id="11" creationId="{C86088BE-10A5-3C4B-A22B-69E8ECFF0DBE}"/>
          </ac:picMkLst>
        </pc:picChg>
        <pc:picChg chg="mod">
          <ac:chgData name="Joël Plambeck" userId="9545d9fd-a3c6-44b0-ae78-3f891fc3f6f6" providerId="ADAL" clId="{22FC6B28-C99B-8C41-B904-F78D6127852F}" dt="2020-09-28T12:07:59.783" v="380"/>
          <ac:picMkLst>
            <pc:docMk/>
            <pc:sldMk cId="3655974803" sldId="275"/>
            <ac:picMk id="12" creationId="{79BCEDEC-E2F9-D04A-B334-5DE5C5A63BA2}"/>
          </ac:picMkLst>
        </pc:picChg>
        <pc:picChg chg="add mod">
          <ac:chgData name="Joël Plambeck" userId="9545d9fd-a3c6-44b0-ae78-3f891fc3f6f6" providerId="ADAL" clId="{22FC6B28-C99B-8C41-B904-F78D6127852F}" dt="2020-09-28T12:09:48.654" v="388"/>
          <ac:picMkLst>
            <pc:docMk/>
            <pc:sldMk cId="3655974803" sldId="275"/>
            <ac:picMk id="13" creationId="{5930DF9E-213F-A44A-BE3A-51DA972B4EA9}"/>
          </ac:picMkLst>
        </pc:picChg>
        <pc:picChg chg="add del mod">
          <ac:chgData name="Joël Plambeck" userId="9545d9fd-a3c6-44b0-ae78-3f891fc3f6f6" providerId="ADAL" clId="{22FC6B28-C99B-8C41-B904-F78D6127852F}" dt="2020-09-28T12:11:35.527" v="389" actId="21"/>
          <ac:picMkLst>
            <pc:docMk/>
            <pc:sldMk cId="3655974803" sldId="275"/>
            <ac:picMk id="14" creationId="{816F4007-DAD2-074F-B5E1-0F055C57DDC9}"/>
          </ac:picMkLst>
        </pc:picChg>
        <pc:picChg chg="add del mod">
          <ac:chgData name="Joël Plambeck" userId="9545d9fd-a3c6-44b0-ae78-3f891fc3f6f6" providerId="ADAL" clId="{22FC6B28-C99B-8C41-B904-F78D6127852F}" dt="2020-09-28T12:11:35.527" v="389" actId="21"/>
          <ac:picMkLst>
            <pc:docMk/>
            <pc:sldMk cId="3655974803" sldId="275"/>
            <ac:picMk id="15" creationId="{9FD9383E-29A5-6D48-9583-15B68C3BC56F}"/>
          </ac:picMkLst>
        </pc:picChg>
        <pc:picChg chg="add">
          <ac:chgData name="Joël Plambeck" userId="9545d9fd-a3c6-44b0-ae78-3f891fc3f6f6" providerId="ADAL" clId="{22FC6B28-C99B-8C41-B904-F78D6127852F}" dt="2020-09-28T12:11:42.096" v="390" actId="26606"/>
          <ac:picMkLst>
            <pc:docMk/>
            <pc:sldMk cId="3655974803" sldId="275"/>
            <ac:picMk id="20" creationId="{9D01B3E5-85F4-41A9-A504-D5E6268DEC1D}"/>
          </ac:picMkLst>
        </pc:picChg>
      </pc:sldChg>
      <pc:sldChg chg="add">
        <pc:chgData name="Joël Plambeck" userId="9545d9fd-a3c6-44b0-ae78-3f891fc3f6f6" providerId="ADAL" clId="{22FC6B28-C99B-8C41-B904-F78D6127852F}" dt="2020-09-28T12:09:00.104" v="384" actId="2890"/>
        <pc:sldMkLst>
          <pc:docMk/>
          <pc:sldMk cId="727725515" sldId="276"/>
        </pc:sldMkLst>
      </pc:sldChg>
    </pc:docChg>
  </pc:docChgLst>
  <pc:docChgLst>
    <pc:chgData name="Ritscher Tobias (ritsctob)" userId="S::ritsctob@students.zhaw.ch::c08cf88f-a24d-408c-a605-5c43f9463b3f" providerId="AD" clId="Web-{B26CCC55-0AD0-4B10-A7AC-0856B168CCF3}"/>
    <pc:docChg chg="modSld">
      <pc:chgData name="Ritscher Tobias (ritsctob)" userId="S::ritsctob@students.zhaw.ch::c08cf88f-a24d-408c-a605-5c43f9463b3f" providerId="AD" clId="Web-{B26CCC55-0AD0-4B10-A7AC-0856B168CCF3}" dt="2020-09-27T13:35:40.756" v="75"/>
      <pc:docMkLst>
        <pc:docMk/>
      </pc:docMkLst>
      <pc:sldChg chg="addAnim delAnim modAnim">
        <pc:chgData name="Ritscher Tobias (ritsctob)" userId="S::ritsctob@students.zhaw.ch::c08cf88f-a24d-408c-a605-5c43f9463b3f" providerId="AD" clId="Web-{B26CCC55-0AD0-4B10-A7AC-0856B168CCF3}" dt="2020-09-27T13:27:19.746" v="18"/>
        <pc:sldMkLst>
          <pc:docMk/>
          <pc:sldMk cId="3937531767" sldId="258"/>
        </pc:sldMkLst>
      </pc:sldChg>
      <pc:sldChg chg="addSp delSp modSp addAnim modAnim">
        <pc:chgData name="Ritscher Tobias (ritsctob)" userId="S::ritsctob@students.zhaw.ch::c08cf88f-a24d-408c-a605-5c43f9463b3f" providerId="AD" clId="Web-{B26CCC55-0AD0-4B10-A7AC-0856B168CCF3}" dt="2020-09-27T13:35:40.756" v="75"/>
        <pc:sldMkLst>
          <pc:docMk/>
          <pc:sldMk cId="3419492798" sldId="260"/>
        </pc:sldMkLst>
        <pc:spChg chg="del mod">
          <ac:chgData name="Ritscher Tobias (ritsctob)" userId="S::ritsctob@students.zhaw.ch::c08cf88f-a24d-408c-a605-5c43f9463b3f" providerId="AD" clId="Web-{B26CCC55-0AD0-4B10-A7AC-0856B168CCF3}" dt="2020-09-27T13:28:29.092" v="23"/>
          <ac:spMkLst>
            <pc:docMk/>
            <pc:sldMk cId="3419492798" sldId="260"/>
            <ac:spMk id="3" creationId="{00000000-0000-0000-0000-000000000000}"/>
          </ac:spMkLst>
        </pc:spChg>
        <pc:picChg chg="add mod modCrop">
          <ac:chgData name="Ritscher Tobias (ritsctob)" userId="S::ritsctob@students.zhaw.ch::c08cf88f-a24d-408c-a605-5c43f9463b3f" providerId="AD" clId="Web-{B26CCC55-0AD0-4B10-A7AC-0856B168CCF3}" dt="2020-09-27T13:35:29.584" v="60" actId="1076"/>
          <ac:picMkLst>
            <pc:docMk/>
            <pc:sldMk cId="3419492798" sldId="260"/>
            <ac:picMk id="4" creationId="{ACA448B4-29F8-4503-86F3-34434E17892F}"/>
          </ac:picMkLst>
        </pc:picChg>
        <pc:picChg chg="add mod">
          <ac:chgData name="Ritscher Tobias (ritsctob)" userId="S::ritsctob@students.zhaw.ch::c08cf88f-a24d-408c-a605-5c43f9463b3f" providerId="AD" clId="Web-{B26CCC55-0AD0-4B10-A7AC-0856B168CCF3}" dt="2020-09-27T13:35:29.600" v="61" actId="1076"/>
          <ac:picMkLst>
            <pc:docMk/>
            <pc:sldMk cId="3419492798" sldId="260"/>
            <ac:picMk id="5" creationId="{416C8F20-062D-46C1-9B8D-258C0B82656B}"/>
          </ac:picMkLst>
        </pc:picChg>
        <pc:picChg chg="add mod modCrop">
          <ac:chgData name="Ritscher Tobias (ritsctob)" userId="S::ritsctob@students.zhaw.ch::c08cf88f-a24d-408c-a605-5c43f9463b3f" providerId="AD" clId="Web-{B26CCC55-0AD0-4B10-A7AC-0856B168CCF3}" dt="2020-09-27T13:35:29.631" v="62" actId="1076"/>
          <ac:picMkLst>
            <pc:docMk/>
            <pc:sldMk cId="3419492798" sldId="260"/>
            <ac:picMk id="6" creationId="{2CF628B1-E772-400E-82C6-923FB42BE94D}"/>
          </ac:picMkLst>
        </pc:picChg>
        <pc:picChg chg="add del mod">
          <ac:chgData name="Ritscher Tobias (ritsctob)" userId="S::ritsctob@students.zhaw.ch::c08cf88f-a24d-408c-a605-5c43f9463b3f" providerId="AD" clId="Web-{B26CCC55-0AD0-4B10-A7AC-0856B168CCF3}" dt="2020-09-27T13:33:23.972" v="47"/>
          <ac:picMkLst>
            <pc:docMk/>
            <pc:sldMk cId="3419492798" sldId="260"/>
            <ac:picMk id="7" creationId="{61321661-1FEC-4258-A63F-36185C7C90FC}"/>
          </ac:picMkLst>
        </pc:picChg>
        <pc:picChg chg="add mod">
          <ac:chgData name="Ritscher Tobias (ritsctob)" userId="S::ritsctob@students.zhaw.ch::c08cf88f-a24d-408c-a605-5c43f9463b3f" providerId="AD" clId="Web-{B26CCC55-0AD0-4B10-A7AC-0856B168CCF3}" dt="2020-09-27T13:35:29.647" v="63" actId="1076"/>
          <ac:picMkLst>
            <pc:docMk/>
            <pc:sldMk cId="3419492798" sldId="260"/>
            <ac:picMk id="8" creationId="{3B40B875-E70B-40B4-A60A-18D489412977}"/>
          </ac:picMkLst>
        </pc:picChg>
        <pc:picChg chg="add mod">
          <ac:chgData name="Ritscher Tobias (ritsctob)" userId="S::ritsctob@students.zhaw.ch::c08cf88f-a24d-408c-a605-5c43f9463b3f" providerId="AD" clId="Web-{B26CCC55-0AD0-4B10-A7AC-0856B168CCF3}" dt="2020-09-27T13:35:29.662" v="64" actId="1076"/>
          <ac:picMkLst>
            <pc:docMk/>
            <pc:sldMk cId="3419492798" sldId="260"/>
            <ac:picMk id="9" creationId="{08CF6F6D-6199-48F4-917A-166AC0AD026D}"/>
          </ac:picMkLst>
        </pc:picChg>
        <pc:picChg chg="add mod">
          <ac:chgData name="Ritscher Tobias (ritsctob)" userId="S::ritsctob@students.zhaw.ch::c08cf88f-a24d-408c-a605-5c43f9463b3f" providerId="AD" clId="Web-{B26CCC55-0AD0-4B10-A7AC-0856B168CCF3}" dt="2020-09-27T13:35:29.678" v="65" actId="1076"/>
          <ac:picMkLst>
            <pc:docMk/>
            <pc:sldMk cId="3419492798" sldId="260"/>
            <ac:picMk id="10" creationId="{31AFB804-523A-49CA-8B42-65903BC56332}"/>
          </ac:picMkLst>
        </pc:picChg>
      </pc:sldChg>
      <pc:sldChg chg="addSp delSp modSp addAnim delAnim modAnim">
        <pc:chgData name="Ritscher Tobias (ritsctob)" userId="S::ritsctob@students.zhaw.ch::c08cf88f-a24d-408c-a605-5c43f9463b3f" providerId="AD" clId="Web-{B26CCC55-0AD0-4B10-A7AC-0856B168CCF3}" dt="2020-09-27T13:13:49.028" v="12"/>
        <pc:sldMkLst>
          <pc:docMk/>
          <pc:sldMk cId="2014441681" sldId="264"/>
        </pc:sldMkLst>
        <pc:picChg chg="add del mod">
          <ac:chgData name="Ritscher Tobias (ritsctob)" userId="S::ritsctob@students.zhaw.ch::c08cf88f-a24d-408c-a605-5c43f9463b3f" providerId="AD" clId="Web-{B26CCC55-0AD0-4B10-A7AC-0856B168CCF3}" dt="2020-09-27T13:13:12.386" v="6"/>
          <ac:picMkLst>
            <pc:docMk/>
            <pc:sldMk cId="2014441681" sldId="264"/>
            <ac:picMk id="4" creationId="{8E482A60-93A2-40A3-94AF-16F372BD496F}"/>
          </ac:picMkLst>
        </pc:picChg>
        <pc:picChg chg="add del mod">
          <ac:chgData name="Ritscher Tobias (ritsctob)" userId="S::ritsctob@students.zhaw.ch::c08cf88f-a24d-408c-a605-5c43f9463b3f" providerId="AD" clId="Web-{B26CCC55-0AD0-4B10-A7AC-0856B168CCF3}" dt="2020-09-27T13:13:11.402" v="5"/>
          <ac:picMkLst>
            <pc:docMk/>
            <pc:sldMk cId="2014441681" sldId="264"/>
            <ac:picMk id="5" creationId="{98C8E012-A6BA-47C6-ABC2-6D9EC6CEF841}"/>
          </ac:picMkLst>
        </pc:picChg>
        <pc:picChg chg="add del">
          <ac:chgData name="Ritscher Tobias (ritsctob)" userId="S::ritsctob@students.zhaw.ch::c08cf88f-a24d-408c-a605-5c43f9463b3f" providerId="AD" clId="Web-{B26CCC55-0AD0-4B10-A7AC-0856B168CCF3}" dt="2020-09-27T13:13:49.028" v="12"/>
          <ac:picMkLst>
            <pc:docMk/>
            <pc:sldMk cId="2014441681" sldId="264"/>
            <ac:picMk id="14" creationId="{3B75F239-E3F6-48F2-8CE6-DB0072EC8E03}"/>
          </ac:picMkLst>
        </pc:picChg>
        <pc:picChg chg="add del">
          <ac:chgData name="Ritscher Tobias (ritsctob)" userId="S::ritsctob@students.zhaw.ch::c08cf88f-a24d-408c-a605-5c43f9463b3f" providerId="AD" clId="Web-{B26CCC55-0AD0-4B10-A7AC-0856B168CCF3}" dt="2020-09-27T13:13:49.028" v="11"/>
          <ac:picMkLst>
            <pc:docMk/>
            <pc:sldMk cId="2014441681" sldId="264"/>
            <ac:picMk id="16" creationId="{1F19BAEB-33A0-4F1C-96F5-B4A8C04FBB00}"/>
          </ac:picMkLst>
        </pc:picChg>
      </pc:sldChg>
      <pc:sldChg chg="addAnim modAnim">
        <pc:chgData name="Ritscher Tobias (ritsctob)" userId="S::ritsctob@students.zhaw.ch::c08cf88f-a24d-408c-a605-5c43f9463b3f" providerId="AD" clId="Web-{B26CCC55-0AD0-4B10-A7AC-0856B168CCF3}" dt="2020-09-27T13:27:03.637" v="14"/>
        <pc:sldMkLst>
          <pc:docMk/>
          <pc:sldMk cId="3922165033" sldId="266"/>
        </pc:sldMkLst>
      </pc:sldChg>
    </pc:docChg>
  </pc:docChgLst>
  <pc:docChgLst>
    <pc:chgData name="Bag Gökhan (baggoe)" userId="S::baggoe@students.zhaw.ch::8070f89c-2762-44b8-a596-86cb516e7c30" providerId="AD" clId="Web-{F1DE4421-C190-49B3-37F5-30CCE04FEF56}"/>
    <pc:docChg chg="addSld modSld">
      <pc:chgData name="Bag Gökhan (baggoe)" userId="S::baggoe@students.zhaw.ch::8070f89c-2762-44b8-a596-86cb516e7c30" providerId="AD" clId="Web-{F1DE4421-C190-49B3-37F5-30CCE04FEF56}" dt="2020-09-28T13:39:13.139" v="327" actId="20577"/>
      <pc:docMkLst>
        <pc:docMk/>
      </pc:docMkLst>
      <pc:sldChg chg="modSp">
        <pc:chgData name="Bag Gökhan (baggoe)" userId="S::baggoe@students.zhaw.ch::8070f89c-2762-44b8-a596-86cb516e7c30" providerId="AD" clId="Web-{F1DE4421-C190-49B3-37F5-30CCE04FEF56}" dt="2020-09-28T13:39:12.576" v="325" actId="20577"/>
        <pc:sldMkLst>
          <pc:docMk/>
          <pc:sldMk cId="496592871" sldId="261"/>
        </pc:sldMkLst>
        <pc:spChg chg="mod">
          <ac:chgData name="Bag Gökhan (baggoe)" userId="S::baggoe@students.zhaw.ch::8070f89c-2762-44b8-a596-86cb516e7c30" providerId="AD" clId="Web-{F1DE4421-C190-49B3-37F5-30CCE04FEF56}" dt="2020-09-28T13:39:12.576" v="325" actId="20577"/>
          <ac:spMkLst>
            <pc:docMk/>
            <pc:sldMk cId="496592871" sldId="261"/>
            <ac:spMk id="2" creationId="{00000000-0000-0000-0000-000000000000}"/>
          </ac:spMkLst>
        </pc:spChg>
      </pc:sldChg>
      <pc:sldChg chg="modSp">
        <pc:chgData name="Bag Gökhan (baggoe)" userId="S::baggoe@students.zhaw.ch::8070f89c-2762-44b8-a596-86cb516e7c30" providerId="AD" clId="Web-{F1DE4421-C190-49B3-37F5-30CCE04FEF56}" dt="2020-09-28T13:38:57.560" v="322" actId="20577"/>
        <pc:sldMkLst>
          <pc:docMk/>
          <pc:sldMk cId="269499459" sldId="262"/>
        </pc:sldMkLst>
        <pc:spChg chg="mod">
          <ac:chgData name="Bag Gökhan (baggoe)" userId="S::baggoe@students.zhaw.ch::8070f89c-2762-44b8-a596-86cb516e7c30" providerId="AD" clId="Web-{F1DE4421-C190-49B3-37F5-30CCE04FEF56}" dt="2020-09-28T13:38:57.560" v="322" actId="20577"/>
          <ac:spMkLst>
            <pc:docMk/>
            <pc:sldMk cId="269499459" sldId="262"/>
            <ac:spMk id="2" creationId="{E6F2644A-E1E3-47CB-9596-E47AD3DBC0AD}"/>
          </ac:spMkLst>
        </pc:spChg>
      </pc:sldChg>
      <pc:sldChg chg="modSp new">
        <pc:chgData name="Bag Gökhan (baggoe)" userId="S::baggoe@students.zhaw.ch::8070f89c-2762-44b8-a596-86cb516e7c30" providerId="AD" clId="Web-{F1DE4421-C190-49B3-37F5-30CCE04FEF56}" dt="2020-09-28T11:43:42.096" v="22" actId="20577"/>
        <pc:sldMkLst>
          <pc:docMk/>
          <pc:sldMk cId="4245945427" sldId="272"/>
        </pc:sldMkLst>
        <pc:spChg chg="mod">
          <ac:chgData name="Bag Gökhan (baggoe)" userId="S::baggoe@students.zhaw.ch::8070f89c-2762-44b8-a596-86cb516e7c30" providerId="AD" clId="Web-{F1DE4421-C190-49B3-37F5-30CCE04FEF56}" dt="2020-09-28T11:43:42.096" v="22" actId="20577"/>
          <ac:spMkLst>
            <pc:docMk/>
            <pc:sldMk cId="4245945427" sldId="272"/>
            <ac:spMk id="2" creationId="{585C39E8-AAB7-4281-A350-A7C58A1C48EA}"/>
          </ac:spMkLst>
        </pc:spChg>
      </pc:sldChg>
      <pc:sldChg chg="modSp new">
        <pc:chgData name="Bag Gökhan (baggoe)" userId="S::baggoe@students.zhaw.ch::8070f89c-2762-44b8-a596-86cb516e7c30" providerId="AD" clId="Web-{F1DE4421-C190-49B3-37F5-30CCE04FEF56}" dt="2020-09-28T11:46:38.411" v="320" actId="20577"/>
        <pc:sldMkLst>
          <pc:docMk/>
          <pc:sldMk cId="3985736386" sldId="273"/>
        </pc:sldMkLst>
        <pc:spChg chg="mod">
          <ac:chgData name="Bag Gökhan (baggoe)" userId="S::baggoe@students.zhaw.ch::8070f89c-2762-44b8-a596-86cb516e7c30" providerId="AD" clId="Web-{F1DE4421-C190-49B3-37F5-30CCE04FEF56}" dt="2020-09-28T11:43:48.127" v="43" actId="20577"/>
          <ac:spMkLst>
            <pc:docMk/>
            <pc:sldMk cId="3985736386" sldId="273"/>
            <ac:spMk id="2" creationId="{112698CF-5232-4609-BA13-545EC196BBA8}"/>
          </ac:spMkLst>
        </pc:spChg>
        <pc:spChg chg="mod">
          <ac:chgData name="Bag Gökhan (baggoe)" userId="S::baggoe@students.zhaw.ch::8070f89c-2762-44b8-a596-86cb516e7c30" providerId="AD" clId="Web-{F1DE4421-C190-49B3-37F5-30CCE04FEF56}" dt="2020-09-28T11:46:38.411" v="320" actId="20577"/>
          <ac:spMkLst>
            <pc:docMk/>
            <pc:sldMk cId="3985736386" sldId="273"/>
            <ac:spMk id="3" creationId="{BB8B63B6-3247-4EA2-B7B6-216F985CDD49}"/>
          </ac:spMkLst>
        </pc:spChg>
      </pc:sldChg>
    </pc:docChg>
  </pc:docChgLst>
  <pc:docChgLst>
    <pc:chgData name="Zankov Erman (zankoerm)" userId="S::zankoerm@students.zhaw.ch::8f5b66ed-5d5c-4abe-9a03-c0dc2a85596d" providerId="AD" clId="Web-{EA0DBE49-E142-4DF6-8610-5F30F9A97BF3}"/>
    <pc:docChg chg="modSld">
      <pc:chgData name="Zankov Erman (zankoerm)" userId="S::zankoerm@students.zhaw.ch::8f5b66ed-5d5c-4abe-9a03-c0dc2a85596d" providerId="AD" clId="Web-{EA0DBE49-E142-4DF6-8610-5F30F9A97BF3}" dt="2020-09-27T12:23:46.884" v="251" actId="20577"/>
      <pc:docMkLst>
        <pc:docMk/>
      </pc:docMkLst>
      <pc:sldChg chg="modSp">
        <pc:chgData name="Zankov Erman (zankoerm)" userId="S::zankoerm@students.zhaw.ch::8f5b66ed-5d5c-4abe-9a03-c0dc2a85596d" providerId="AD" clId="Web-{EA0DBE49-E142-4DF6-8610-5F30F9A97BF3}" dt="2020-09-27T12:23:03.555" v="159" actId="20577"/>
        <pc:sldMkLst>
          <pc:docMk/>
          <pc:sldMk cId="269499459" sldId="262"/>
        </pc:sldMkLst>
        <pc:spChg chg="mod">
          <ac:chgData name="Zankov Erman (zankoerm)" userId="S::zankoerm@students.zhaw.ch::8f5b66ed-5d5c-4abe-9a03-c0dc2a85596d" providerId="AD" clId="Web-{EA0DBE49-E142-4DF6-8610-5F30F9A97BF3}" dt="2020-09-27T12:23:03.555" v="159" actId="20577"/>
          <ac:spMkLst>
            <pc:docMk/>
            <pc:sldMk cId="269499459" sldId="262"/>
            <ac:spMk id="3" creationId="{ADF2E84F-BD8D-4BAB-A3D4-BDF36509C3C6}"/>
          </ac:spMkLst>
        </pc:spChg>
      </pc:sldChg>
      <pc:sldChg chg="modSp">
        <pc:chgData name="Zankov Erman (zankoerm)" userId="S::zankoerm@students.zhaw.ch::8f5b66ed-5d5c-4abe-9a03-c0dc2a85596d" providerId="AD" clId="Web-{EA0DBE49-E142-4DF6-8610-5F30F9A97BF3}" dt="2020-09-27T12:23:46.884" v="250" actId="20577"/>
        <pc:sldMkLst>
          <pc:docMk/>
          <pc:sldMk cId="1718061940" sldId="263"/>
        </pc:sldMkLst>
        <pc:spChg chg="mod">
          <ac:chgData name="Zankov Erman (zankoerm)" userId="S::zankoerm@students.zhaw.ch::8f5b66ed-5d5c-4abe-9a03-c0dc2a85596d" providerId="AD" clId="Web-{EA0DBE49-E142-4DF6-8610-5F30F9A97BF3}" dt="2020-09-27T12:23:46.884" v="250" actId="20577"/>
          <ac:spMkLst>
            <pc:docMk/>
            <pc:sldMk cId="1718061940" sldId="263"/>
            <ac:spMk id="3" creationId="{93BA4D19-2134-4B2E-AEC9-2DDC315B499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776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5250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016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85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969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138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865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126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19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2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595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80540" y="5833931"/>
            <a:ext cx="1755800" cy="951058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9756C-2EC4-4127-A989-42F837174B77}" type="datetimeFigureOut">
              <a:rPr lang="de-CH" smtClean="0"/>
              <a:t>08.12.20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769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4CB67-F30A-4E5E-AB31-E5D337A08F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705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" y="15901"/>
            <a:ext cx="12162604" cy="4858247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921955"/>
            <a:ext cx="9144000" cy="1655762"/>
          </a:xfrm>
        </p:spPr>
        <p:txBody>
          <a:bodyPr/>
          <a:lstStyle/>
          <a:p>
            <a:r>
              <a:rPr lang="de-CH" sz="4800" dirty="0"/>
              <a:t>Team 3</a:t>
            </a:r>
            <a:br>
              <a:rPr lang="de-CH" dirty="0"/>
            </a:br>
            <a:r>
              <a:rPr lang="de-CH" dirty="0"/>
              <a:t>«Lucky Seven»</a:t>
            </a:r>
          </a:p>
        </p:txBody>
      </p:sp>
      <p:sp>
        <p:nvSpPr>
          <p:cNvPr id="4" name="AutoShape 2" descr="FranticLogo"/>
          <p:cNvSpPr>
            <a:spLocks noChangeAspect="1" noChangeArrowheads="1"/>
          </p:cNvSpPr>
          <p:nvPr/>
        </p:nvSpPr>
        <p:spPr bwMode="auto">
          <a:xfrm>
            <a:off x="155574" y="-144463"/>
            <a:ext cx="4233545" cy="423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19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1B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9E565D-31BE-44D9-B458-A410B33E34E9}"/>
              </a:ext>
            </a:extLst>
          </p:cNvPr>
          <p:cNvSpPr txBox="1"/>
          <p:nvPr/>
        </p:nvSpPr>
        <p:spPr>
          <a:xfrm>
            <a:off x="2897047" y="1086668"/>
            <a:ext cx="639790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3900" b="1" dirty="0"/>
              <a:t>2020</a:t>
            </a:r>
            <a:endParaRPr lang="en-US" sz="23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7E1802-D0E5-4685-9F5D-D66C8D20433E}"/>
              </a:ext>
            </a:extLst>
          </p:cNvPr>
          <p:cNvSpPr txBox="1"/>
          <p:nvPr/>
        </p:nvSpPr>
        <p:spPr>
          <a:xfrm>
            <a:off x="1971304" y="1086668"/>
            <a:ext cx="90846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00" dirty="0">
                <a:solidFill>
                  <a:srgbClr val="FF0000"/>
                </a:solidFill>
              </a:rPr>
              <a:t>COVID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C127AC5-433E-4531-A2F0-64F6928B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46" y="569466"/>
            <a:ext cx="1034403" cy="103440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CDDCAC-E733-49EF-9350-1DC9E1D1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044" y="678220"/>
            <a:ext cx="918530" cy="105506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D0C5C98-23EC-49FF-B676-91B7352B0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08" y="4490167"/>
            <a:ext cx="1017007" cy="108763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CBD5839-1919-480C-9CFD-9618F2553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071" y="619867"/>
            <a:ext cx="762106" cy="7716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3064FB3-C169-4190-8D74-081AE1095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278" y="469841"/>
            <a:ext cx="704948" cy="74305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1E36122-1C9F-43A3-9E00-BF20E7051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1816" y="3475432"/>
            <a:ext cx="743054" cy="80973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2BE1511-C7ED-4DC6-8CDC-25DA0AD8F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2714" y="4490167"/>
            <a:ext cx="861007" cy="88396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701357-6A57-4552-9502-12EEDF7056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8240" y="5120295"/>
            <a:ext cx="685896" cy="7335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2616DCE-79EF-4D04-B422-FFF3B92EDA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8920" y="2496872"/>
            <a:ext cx="743054" cy="73352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FFB565-AC96-4158-AE07-D30E02D944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5194" y="1733289"/>
            <a:ext cx="704948" cy="7335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EC59A0E-1CFC-4AC2-B56D-27C544C160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3168" y="5129821"/>
            <a:ext cx="1006116" cy="104746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4CE7443-BC3E-4DA8-B719-A746F2CF0C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955" y="4594681"/>
            <a:ext cx="1067727" cy="120461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2962CA5-2882-4242-A45E-0A218BBF69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0889" y="4227917"/>
            <a:ext cx="872486" cy="883966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4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4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4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4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42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4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4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4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42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4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4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4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42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4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4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4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4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4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4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4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AFCF35FA-5AAD-44A9-A6FC-CE09F3F05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781050"/>
            <a:ext cx="5295900" cy="5295900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6F67BC88-3C60-4858-99F5-33A3FABF0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650" y="-768350"/>
            <a:ext cx="8394700" cy="8394700"/>
          </a:xfrm>
          <a:prstGeom prst="rect">
            <a:avLst/>
          </a:prstGeom>
        </p:spPr>
      </p:pic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F13D0908-B285-4AA6-B78D-4CE7039210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3202">
            <a:off x="-4092652" y="2274544"/>
            <a:ext cx="2623038" cy="407939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12813 0.5155 L 1.44219 -1.15394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03" y="-8347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1563 0.00185 L 0.01563 0.00208 C 0.01771 -0.00255 0.01953 -0.00718 0.02188 -0.01134 C 0.02305 -0.01343 0.02461 -0.01481 0.02604 -0.0169 C 0.04102 -0.03981 0.03099 -0.02708 0.04271 -0.04097 C 0.05104 -0.05069 0.05885 -0.06181 0.06771 -0.0706 C 0.12201 -0.12361 0.10117 -0.11366 0.125 -0.12431 C 0.15247 -0.1537 0.13659 -0.1375 0.19271 -0.18356 C 0.19609 -0.18634 0.19961 -0.18819 0.20313 -0.19097 C 0.20664 -0.19375 0.2099 -0.19769 0.21354 -0.20023 C 0.23633 -0.2162 0.25911 -0.23194 0.28229 -0.24653 C 0.28867 -0.25046 0.29544 -0.25208 0.30208 -0.25579 C 0.3069 -0.25833 0.31159 -0.2625 0.31667 -0.26505 C 0.3957 -0.30347 0.47865 -0.34444 0.56042 -0.36134 C 0.6207 -0.37315 0.62839 -0.37477 0.71042 -0.39444 C 0.71602 -0.39583 0.72148 -0.39838 0.72708 -0.40023 C 0.73294 -0.40139 0.7388 -0.40231 0.74479 -0.4037 C 0.78125 -0.41273 0.81784 -0.4206 0.85417 -0.43125 C 0.85833 -0.43287 0.86237 -0.4338 0.86667 -0.43495 L 0.93333 -0.45208 C 0.93607 -0.45231 0.9388 -0.45255 0.94167 -0.45394 C 0.94609 -0.45532 0.95052 -0.4581 0.95521 -0.45949 C 0.96927 -0.46319 0.98359 -0.46551 0.99792 -0.46875 C 1.00026 -0.46921 1.00273 -0.47037 1.00521 -0.4706 C 1.01693 -0.47106 1.02878 -0.4706 1.04063 -0.4706 " pathEditMode="relative" rAng="0" ptsTypes="AAAAAAAAAAAAAAAAAAAAAAAAA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50" y="-2363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43200000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F87CDD-F272-43E8-A705-2CDBD2285610}"/>
              </a:ext>
            </a:extLst>
          </p:cNvPr>
          <p:cNvSpPr txBox="1"/>
          <p:nvPr/>
        </p:nvSpPr>
        <p:spPr>
          <a:xfrm>
            <a:off x="4427621" y="2705725"/>
            <a:ext cx="27004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b="1" dirty="0"/>
              <a:t>NOW</a:t>
            </a:r>
            <a:endParaRPr lang="en-US" sz="8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33BCE-3A56-4E5A-8A1D-88F722488FA1}"/>
              </a:ext>
            </a:extLst>
          </p:cNvPr>
          <p:cNvSpPr txBox="1"/>
          <p:nvPr/>
        </p:nvSpPr>
        <p:spPr>
          <a:xfrm>
            <a:off x="1438314" y="1851645"/>
            <a:ext cx="931537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900" b="1" dirty="0"/>
              <a:t>FRANTIC</a:t>
            </a:r>
            <a:endParaRPr lang="en-US" sz="19900" b="1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523129" y="470373"/>
            <a:ext cx="3948269" cy="805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Why our Project?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BA559-C6EA-4637-BE43-3F86678DFEBC}"/>
              </a:ext>
            </a:extLst>
          </p:cNvPr>
          <p:cNvGrpSpPr/>
          <p:nvPr/>
        </p:nvGrpSpPr>
        <p:grpSpPr>
          <a:xfrm>
            <a:off x="4350328" y="340821"/>
            <a:ext cx="2931622" cy="2931622"/>
            <a:chOff x="4026132" y="0"/>
            <a:chExt cx="2931622" cy="2931622"/>
          </a:xfrm>
        </p:grpSpPr>
        <p:pic>
          <p:nvPicPr>
            <p:cNvPr id="6" name="Graphic 5" descr="Monitor">
              <a:extLst>
                <a:ext uri="{FF2B5EF4-FFF2-40B4-BE49-F238E27FC236}">
                  <a16:creationId xmlns:a16="http://schemas.microsoft.com/office/drawing/2014/main" id="{047D9C03-933D-435F-B574-61489F25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132" y="0"/>
              <a:ext cx="2931622" cy="29316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6952BB-23B6-4328-A9E5-F1DF42046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62" y="767271"/>
              <a:ext cx="1434729" cy="115739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4A50B0-E123-4AFF-9553-6840F35DB4C1}"/>
              </a:ext>
            </a:extLst>
          </p:cNvPr>
          <p:cNvGrpSpPr/>
          <p:nvPr/>
        </p:nvGrpSpPr>
        <p:grpSpPr>
          <a:xfrm>
            <a:off x="7922031" y="340821"/>
            <a:ext cx="2931622" cy="2931622"/>
            <a:chOff x="4026132" y="0"/>
            <a:chExt cx="2931622" cy="2931622"/>
          </a:xfrm>
        </p:grpSpPr>
        <p:pic>
          <p:nvPicPr>
            <p:cNvPr id="13" name="Graphic 12" descr="Monitor">
              <a:extLst>
                <a:ext uri="{FF2B5EF4-FFF2-40B4-BE49-F238E27FC236}">
                  <a16:creationId xmlns:a16="http://schemas.microsoft.com/office/drawing/2014/main" id="{8047C657-2DF7-4281-82A7-BC904DC29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132" y="0"/>
              <a:ext cx="2931622" cy="293162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7D675F-D36E-460D-ADB2-B78766FD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62" y="767271"/>
              <a:ext cx="1434729" cy="115739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AAEAE-A4DE-4AE0-945B-E305B8AF96AC}"/>
              </a:ext>
            </a:extLst>
          </p:cNvPr>
          <p:cNvGrpSpPr/>
          <p:nvPr/>
        </p:nvGrpSpPr>
        <p:grpSpPr>
          <a:xfrm>
            <a:off x="968433" y="340821"/>
            <a:ext cx="2931622" cy="2931622"/>
            <a:chOff x="4026132" y="0"/>
            <a:chExt cx="2931622" cy="2931622"/>
          </a:xfrm>
        </p:grpSpPr>
        <p:pic>
          <p:nvPicPr>
            <p:cNvPr id="16" name="Graphic 15" descr="Monitor">
              <a:extLst>
                <a:ext uri="{FF2B5EF4-FFF2-40B4-BE49-F238E27FC236}">
                  <a16:creationId xmlns:a16="http://schemas.microsoft.com/office/drawing/2014/main" id="{A994381A-4E16-48F7-A56A-931EAB4E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132" y="0"/>
              <a:ext cx="2931622" cy="29316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AA3F7C-85CA-4303-B1A1-FCD7E9F7E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62" y="767271"/>
              <a:ext cx="1434729" cy="11573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1AF102-BB8C-41DC-BCA0-0ADBBDF59C30}"/>
              </a:ext>
            </a:extLst>
          </p:cNvPr>
          <p:cNvGrpSpPr/>
          <p:nvPr/>
        </p:nvGrpSpPr>
        <p:grpSpPr>
          <a:xfrm>
            <a:off x="2511527" y="3032760"/>
            <a:ext cx="2931622" cy="2931622"/>
            <a:chOff x="4026132" y="0"/>
            <a:chExt cx="2931622" cy="2931622"/>
          </a:xfrm>
        </p:grpSpPr>
        <p:pic>
          <p:nvPicPr>
            <p:cNvPr id="19" name="Graphic 18" descr="Monitor">
              <a:extLst>
                <a:ext uri="{FF2B5EF4-FFF2-40B4-BE49-F238E27FC236}">
                  <a16:creationId xmlns:a16="http://schemas.microsoft.com/office/drawing/2014/main" id="{BEE23092-32D7-4470-8E2D-D4775B313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132" y="0"/>
              <a:ext cx="2931622" cy="293162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2042FA-CB17-401D-B057-EA24FCC34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62" y="767271"/>
              <a:ext cx="1434729" cy="115739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D24A05-046F-4E9D-B3C1-D52EB9C8D6B7}"/>
              </a:ext>
            </a:extLst>
          </p:cNvPr>
          <p:cNvGrpSpPr/>
          <p:nvPr/>
        </p:nvGrpSpPr>
        <p:grpSpPr>
          <a:xfrm>
            <a:off x="6266412" y="3038994"/>
            <a:ext cx="2931622" cy="2931622"/>
            <a:chOff x="4026132" y="0"/>
            <a:chExt cx="2931622" cy="2931622"/>
          </a:xfrm>
        </p:grpSpPr>
        <p:pic>
          <p:nvPicPr>
            <p:cNvPr id="22" name="Graphic 21" descr="Monitor">
              <a:extLst>
                <a:ext uri="{FF2B5EF4-FFF2-40B4-BE49-F238E27FC236}">
                  <a16:creationId xmlns:a16="http://schemas.microsoft.com/office/drawing/2014/main" id="{1625E0D9-85E9-4F03-B299-73EEC01A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132" y="0"/>
              <a:ext cx="2931622" cy="29316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FB3535-C4E1-4A0E-A01D-3A1BD3C22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62" y="767271"/>
              <a:ext cx="1434729" cy="1157397"/>
            </a:xfrm>
            <a:prstGeom prst="rect">
              <a:avLst/>
            </a:prstGeom>
          </p:spPr>
        </p:pic>
      </p:grpSp>
      <p:pic>
        <p:nvPicPr>
          <p:cNvPr id="27" name="Grafik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6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E349E4-B674-4869-9A7F-3FF4711D5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1066800"/>
            <a:ext cx="5543550" cy="5543550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523129" y="470373"/>
            <a:ext cx="3948269" cy="805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Functionalities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t="21697" r="41030"/>
          <a:stretch/>
        </p:blipFill>
        <p:spPr>
          <a:xfrm>
            <a:off x="10752000" y="0"/>
            <a:ext cx="1440000" cy="14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0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51564-12B0-4E44-BD6D-2561A8BD9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76600" y="1600200"/>
            <a:ext cx="5162550" cy="5162550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523129" y="470373"/>
            <a:ext cx="3948269" cy="805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Functionalities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t="21697" r="41030"/>
          <a:stretch/>
        </p:blipFill>
        <p:spPr>
          <a:xfrm>
            <a:off x="10752000" y="0"/>
            <a:ext cx="1440000" cy="14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05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CADEB-EE01-4DA6-81AD-16CC1CD6C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1276350"/>
            <a:ext cx="5295900" cy="5295900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523129" y="470373"/>
            <a:ext cx="3948269" cy="805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Functionalities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t="21697" r="41030"/>
          <a:stretch/>
        </p:blipFill>
        <p:spPr>
          <a:xfrm>
            <a:off x="10752000" y="0"/>
            <a:ext cx="1440000" cy="14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1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51564-12B0-4E44-BD6D-2561A8BD9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0" y="1143000"/>
            <a:ext cx="5199856" cy="5199856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523129" y="470373"/>
            <a:ext cx="3948269" cy="805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Functionalities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t="21697" r="41030"/>
          <a:stretch/>
        </p:blipFill>
        <p:spPr>
          <a:xfrm>
            <a:off x="10752000" y="0"/>
            <a:ext cx="1440000" cy="14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6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t="37609" r="37192" b="-1"/>
          <a:stretch/>
        </p:blipFill>
        <p:spPr>
          <a:xfrm>
            <a:off x="10752000" y="0"/>
            <a:ext cx="1440000" cy="1430455"/>
          </a:xfrm>
          <a:prstGeom prst="rect">
            <a:avLst/>
          </a:prstGeom>
        </p:spPr>
      </p:pic>
      <p:pic>
        <p:nvPicPr>
          <p:cNvPr id="1026" name="Picture 2" descr="Product Demonstrations: Focus on the Benefits, Not the Tech - HR Daily  Advis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5"/>
          <a:stretch/>
        </p:blipFill>
        <p:spPr bwMode="auto">
          <a:xfrm>
            <a:off x="1524000" y="0"/>
            <a:ext cx="8824407" cy="581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4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D6DCD712-5BE1-6D4E-8D30-86543CB7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45" y="2838798"/>
            <a:ext cx="5002347" cy="7512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/>
              <a:t>Play over the Internet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092" y="1629166"/>
            <a:ext cx="4905981" cy="3170532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523129" y="470373"/>
            <a:ext cx="4963271" cy="7107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Future Functionalities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16039" t="36044" r="4437" b="4600"/>
          <a:stretch/>
        </p:blipFill>
        <p:spPr>
          <a:xfrm>
            <a:off x="10752000" y="0"/>
            <a:ext cx="1440000" cy="14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6523" y="441649"/>
            <a:ext cx="4165502" cy="1032589"/>
          </a:xfrm>
        </p:spPr>
        <p:txBody>
          <a:bodyPr>
            <a:normAutofit/>
          </a:bodyPr>
          <a:lstStyle/>
          <a:p>
            <a:pPr algn="r"/>
            <a:r>
              <a:rPr lang="de-CH" sz="4000" b="1" dirty="0"/>
              <a:t>Content</a:t>
            </a:r>
            <a:endParaRPr lang="de-CH" sz="3600" b="1" dirty="0">
              <a:cs typeface="Calibri Ligh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2052893"/>
            <a:ext cx="6172200" cy="41287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/>
              <a:t>Introduction</a:t>
            </a:r>
          </a:p>
          <a:p>
            <a:r>
              <a:rPr lang="en-GB" sz="2800" dirty="0">
                <a:cs typeface="Calibri"/>
              </a:rPr>
              <a:t>What is Frantic?</a:t>
            </a:r>
          </a:p>
          <a:p>
            <a:r>
              <a:rPr lang="en-GB" sz="2800" dirty="0"/>
              <a:t>Why our Project?</a:t>
            </a:r>
            <a:endParaRPr lang="en-GB" sz="2800" dirty="0">
              <a:cs typeface="Calibri"/>
            </a:endParaRPr>
          </a:p>
          <a:p>
            <a:r>
              <a:rPr lang="en-GB" sz="2800" dirty="0"/>
              <a:t>Functionalities</a:t>
            </a:r>
            <a:endParaRPr lang="en-GB" sz="2800" dirty="0">
              <a:cs typeface="Calibri"/>
            </a:endParaRPr>
          </a:p>
          <a:p>
            <a:r>
              <a:rPr lang="en-GB" sz="2800" dirty="0"/>
              <a:t>Beta Presentation</a:t>
            </a:r>
            <a:endParaRPr lang="en-GB" sz="2800" dirty="0">
              <a:cs typeface="Calibri"/>
            </a:endParaRPr>
          </a:p>
          <a:p>
            <a:r>
              <a:rPr lang="en-GB" sz="2800" dirty="0">
                <a:cs typeface="Calibri"/>
              </a:rPr>
              <a:t>Future Functionalities</a:t>
            </a:r>
          </a:p>
          <a:p>
            <a:r>
              <a:rPr lang="en-GB" sz="2800" dirty="0">
                <a:cs typeface="Calibri"/>
              </a:rPr>
              <a:t>Steam</a:t>
            </a:r>
          </a:p>
          <a:p>
            <a:r>
              <a:rPr lang="en-GB" sz="2800" dirty="0">
                <a:cs typeface="Calibri"/>
              </a:rPr>
              <a:t>Summary</a:t>
            </a:r>
          </a:p>
          <a:p>
            <a:pPr marL="0" indent="0">
              <a:buNone/>
            </a:pPr>
            <a:endParaRPr lang="en-GB" sz="2800" dirty="0"/>
          </a:p>
          <a:p>
            <a:endParaRPr lang="en-GB" sz="2800" dirty="0"/>
          </a:p>
          <a:p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0" y="2052893"/>
            <a:ext cx="4128715" cy="4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3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5430" t="4330" r="5287" b="9060"/>
          <a:stretch/>
        </p:blipFill>
        <p:spPr>
          <a:xfrm>
            <a:off x="2460567" y="1122952"/>
            <a:ext cx="7095259" cy="5538791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523129" y="470373"/>
            <a:ext cx="4963271" cy="7107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Future Functionalities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16039" t="36044" r="4437" b="4600"/>
          <a:stretch/>
        </p:blipFill>
        <p:spPr>
          <a:xfrm>
            <a:off x="10752000" y="0"/>
            <a:ext cx="1440000" cy="14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4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5AD9-C821-4B17-9C60-CCF787EB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Steam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0BA8CD6-C72B-9B41-A6C5-076AEE0CDAA8}"/>
              </a:ext>
            </a:extLst>
          </p:cNvPr>
          <p:cNvGrpSpPr/>
          <p:nvPr/>
        </p:nvGrpSpPr>
        <p:grpSpPr>
          <a:xfrm>
            <a:off x="2941320" y="362250"/>
            <a:ext cx="6309359" cy="6143740"/>
            <a:chOff x="3667008" y="1496725"/>
            <a:chExt cx="4857984" cy="4838316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FADDBC-DF22-6049-9E97-8CED3DC5EBBE}"/>
                </a:ext>
              </a:extLst>
            </p:cNvPr>
            <p:cNvGrpSpPr/>
            <p:nvPr/>
          </p:nvGrpSpPr>
          <p:grpSpPr>
            <a:xfrm>
              <a:off x="3667008" y="1496725"/>
              <a:ext cx="4857984" cy="4838316"/>
              <a:chOff x="838200" y="1690688"/>
              <a:chExt cx="4857984" cy="4838316"/>
            </a:xfrm>
          </p:grpSpPr>
          <p:pic>
            <p:nvPicPr>
              <p:cNvPr id="12" name="Grafik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690688"/>
                <a:ext cx="4857984" cy="4838316"/>
              </a:xfrm>
              <a:prstGeom prst="rect">
                <a:avLst/>
              </a:pr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86CDB1E3-8A65-42DD-8BBD-9D0B2280F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008" y="2541967"/>
                <a:ext cx="4643912" cy="1774066"/>
              </a:xfrm>
              <a:prstGeom prst="rect">
                <a:avLst/>
              </a:prstGeom>
            </p:spPr>
          </p:pic>
          <p:sp>
            <p:nvSpPr>
              <p:cNvPr id="14" name="Textfeld 5">
                <a:extLst>
                  <a:ext uri="{FF2B5EF4-FFF2-40B4-BE49-F238E27FC236}">
                    <a16:creationId xmlns:a16="http://schemas.microsoft.com/office/drawing/2014/main" id="{B9F226D7-3DF2-45D7-A127-BAE066AC4954}"/>
                  </a:ext>
                </a:extLst>
              </p:cNvPr>
              <p:cNvSpPr txBox="1"/>
              <p:nvPr/>
            </p:nvSpPr>
            <p:spPr>
              <a:xfrm>
                <a:off x="4270955" y="3854368"/>
                <a:ext cx="13119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de-CH" sz="2400">
                    <a:solidFill>
                      <a:schemeClr val="bg1"/>
                    </a:solidFill>
                  </a:rPr>
                  <a:t>15.- CHF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F1606376-E61B-4C44-8FD2-8940B1855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008" y="4769302"/>
                <a:ext cx="1523535" cy="1759702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2BA8E139-5860-8D4C-B46A-5179D1C9AC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008" y="4580275"/>
                <a:ext cx="2176369" cy="163360"/>
              </a:xfrm>
              <a:prstGeom prst="rect">
                <a:avLst/>
              </a:prstGeom>
            </p:spPr>
          </p:pic>
          <p:sp>
            <p:nvSpPr>
              <p:cNvPr id="17" name="Textfeld 7">
                <a:extLst>
                  <a:ext uri="{FF2B5EF4-FFF2-40B4-BE49-F238E27FC236}">
                    <a16:creationId xmlns:a16="http://schemas.microsoft.com/office/drawing/2014/main" id="{9BE7F465-D093-0240-A90C-9627D53CCE24}"/>
                  </a:ext>
                </a:extLst>
              </p:cNvPr>
              <p:cNvSpPr txBox="1"/>
              <p:nvPr/>
            </p:nvSpPr>
            <p:spPr>
              <a:xfrm>
                <a:off x="849022" y="4492303"/>
                <a:ext cx="44212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200" dirty="0">
                    <a:solidFill>
                      <a:schemeClr val="bg1"/>
                    </a:solidFill>
                  </a:rPr>
                  <a:t>Some other unimportant games</a:t>
                </a:r>
              </a:p>
            </p:txBody>
          </p:sp>
        </p:grp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6ED7F03D-B3D0-4F4C-A158-186D649C1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1325" y="4149564"/>
              <a:ext cx="100141" cy="6676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F5057F0-5EF9-D141-9000-207382FFD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0625" y="4156092"/>
              <a:ext cx="101845" cy="5728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8"/>
          <a:srcRect l="22339" t="4209" r="14461"/>
          <a:stretch/>
        </p:blipFill>
        <p:spPr>
          <a:xfrm>
            <a:off x="10764725" y="-8411"/>
            <a:ext cx="1440000" cy="14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3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5AD9-C821-4B17-9C60-CCF787EB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Summary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CDB1E3-8A65-42DD-8BBD-9D0B2280F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31" y="1690688"/>
            <a:ext cx="7525137" cy="29910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22339" t="4209" r="14461"/>
          <a:stretch/>
        </p:blipFill>
        <p:spPr>
          <a:xfrm>
            <a:off x="10764725" y="-8411"/>
            <a:ext cx="1440000" cy="14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D6DCD712-5BE1-6D4E-8D30-86543CB7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62" y="2667000"/>
            <a:ext cx="10540538" cy="12884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1500" b="1" dirty="0"/>
              <a:t>One More Thing…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16039" t="36044" r="4437" b="4600"/>
          <a:stretch/>
        </p:blipFill>
        <p:spPr>
          <a:xfrm>
            <a:off x="10752000" y="0"/>
            <a:ext cx="1440000" cy="14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68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sk Questions to Improve Your Leader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33400"/>
            <a:ext cx="7298573" cy="54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548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github.zhaw.ch/avatars/u/2985?s=400&amp;u=bc9bffed749f24dbac3323c3b841e7cc4f1edf9d"/>
          <p:cNvSpPr>
            <a:spLocks noChangeAspect="1" noChangeArrowheads="1"/>
          </p:cNvSpPr>
          <p:nvPr/>
        </p:nvSpPr>
        <p:spPr bwMode="auto">
          <a:xfrm>
            <a:off x="4593069" y="233765"/>
            <a:ext cx="2479560" cy="247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" name="Textfeld 4"/>
          <p:cNvSpPr txBox="1"/>
          <p:nvPr/>
        </p:nvSpPr>
        <p:spPr>
          <a:xfrm>
            <a:off x="6324362" y="606055"/>
            <a:ext cx="20864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Erman </a:t>
            </a:r>
            <a:r>
              <a:rPr lang="de-CH" b="1" dirty="0" err="1"/>
              <a:t>Zankov</a:t>
            </a:r>
            <a:endParaRPr lang="de-CH" b="1" dirty="0"/>
          </a:p>
          <a:p>
            <a:endParaRPr lang="de-CH" dirty="0"/>
          </a:p>
          <a:p>
            <a:endParaRPr lang="de-CH" sz="1600" dirty="0"/>
          </a:p>
          <a:p>
            <a:endParaRPr lang="de-CH" sz="1600" dirty="0"/>
          </a:p>
        </p:txBody>
      </p:sp>
      <p:sp>
        <p:nvSpPr>
          <p:cNvPr id="7" name="Textfeld 6"/>
          <p:cNvSpPr txBox="1"/>
          <p:nvPr/>
        </p:nvSpPr>
        <p:spPr>
          <a:xfrm>
            <a:off x="6324362" y="2384100"/>
            <a:ext cx="208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Gökhan</a:t>
            </a:r>
            <a:r>
              <a:rPr lang="en-US" b="1" dirty="0"/>
              <a:t> Bag</a:t>
            </a:r>
          </a:p>
          <a:p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6292280" y="4401217"/>
            <a:ext cx="20864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Joel Plambeck</a:t>
            </a:r>
          </a:p>
          <a:p>
            <a:endParaRPr lang="de-CH" dirty="0"/>
          </a:p>
          <a:p>
            <a:endParaRPr lang="de-CH" sz="1600" dirty="0"/>
          </a:p>
          <a:p>
            <a:endParaRPr lang="de-CH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9" y="437835"/>
            <a:ext cx="1726850" cy="17268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948" y="374073"/>
            <a:ext cx="1785199" cy="178519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/>
          <a:srcRect l="16039" t="36044" r="4437" b="4600"/>
          <a:stretch/>
        </p:blipFill>
        <p:spPr>
          <a:xfrm>
            <a:off x="340472" y="4308885"/>
            <a:ext cx="1726277" cy="1717964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066749" y="576130"/>
            <a:ext cx="20864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Samuel Stalder</a:t>
            </a:r>
          </a:p>
          <a:p>
            <a:endParaRPr lang="de-CH" dirty="0"/>
          </a:p>
          <a:p>
            <a:endParaRPr lang="de-CH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2066749" y="2344903"/>
            <a:ext cx="20864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Lukas Zoss</a:t>
            </a:r>
          </a:p>
          <a:p>
            <a:endParaRPr lang="en-US" dirty="0"/>
          </a:p>
          <a:p>
            <a:endParaRPr lang="en-US" sz="1600" dirty="0"/>
          </a:p>
          <a:p>
            <a:endParaRPr lang="de-CH" sz="1400" dirty="0"/>
          </a:p>
        </p:txBody>
      </p:sp>
      <p:sp>
        <p:nvSpPr>
          <p:cNvPr id="18" name="Textfeld 17"/>
          <p:cNvSpPr txBox="1"/>
          <p:nvPr/>
        </p:nvSpPr>
        <p:spPr>
          <a:xfrm>
            <a:off x="2066749" y="4316703"/>
            <a:ext cx="2086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Tobias </a:t>
            </a:r>
            <a:r>
              <a:rPr lang="en-US" b="1" dirty="0" err="1"/>
              <a:t>Ritscher</a:t>
            </a:r>
            <a:r>
              <a:rPr lang="en-US" b="1" dirty="0"/>
              <a:t> </a:t>
            </a:r>
          </a:p>
          <a:p>
            <a:endParaRPr lang="en-US" sz="1600" b="1" dirty="0"/>
          </a:p>
          <a:p>
            <a:endParaRPr lang="en-US" sz="1600" dirty="0"/>
          </a:p>
          <a:p>
            <a:endParaRPr lang="de-CH" sz="14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t="37609" r="37192" b="-1"/>
          <a:stretch/>
        </p:blipFill>
        <p:spPr>
          <a:xfrm>
            <a:off x="4591439" y="437835"/>
            <a:ext cx="1732923" cy="1721437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9598948" y="2159272"/>
            <a:ext cx="208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Nikita </a:t>
            </a:r>
            <a:r>
              <a:rPr lang="en-US" b="1" dirty="0" err="1"/>
              <a:t>Smailov</a:t>
            </a:r>
            <a:endParaRPr lang="en-US" b="1" dirty="0"/>
          </a:p>
          <a:p>
            <a:endParaRPr lang="en-US" dirty="0"/>
          </a:p>
          <a:p>
            <a:endParaRPr lang="de-CH" sz="1200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6"/>
          <a:srcRect l="22339" t="4209" r="14461"/>
          <a:stretch/>
        </p:blipFill>
        <p:spPr>
          <a:xfrm>
            <a:off x="4591439" y="4308885"/>
            <a:ext cx="1700841" cy="1717964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899" y="2340726"/>
            <a:ext cx="1717964" cy="171796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8"/>
          <a:srcRect t="21697" r="41030"/>
          <a:stretch/>
        </p:blipFill>
        <p:spPr>
          <a:xfrm>
            <a:off x="4595818" y="2347730"/>
            <a:ext cx="1728544" cy="17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4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67EA676-0407-6442-BD7D-56AD656DB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37" b="1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484" y="2546823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/>
              <a:t>What is Frantic?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6080DA-6222-214D-8F00-978DE69B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27" y="4220225"/>
            <a:ext cx="795413" cy="79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letto">
            <a:extLst>
              <a:ext uri="{FF2B5EF4-FFF2-40B4-BE49-F238E27FC236}">
                <a16:creationId xmlns:a16="http://schemas.microsoft.com/office/drawing/2014/main" id="{A4444B0B-5ABA-444B-AEC3-7444886F4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96" y="4220225"/>
            <a:ext cx="2367300" cy="79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6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Wortkunst: Was ist das Spiel Frantic?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t="1544" r="7967" b="314"/>
          <a:stretch/>
        </p:blipFill>
        <p:spPr bwMode="auto">
          <a:xfrm>
            <a:off x="3978030" y="763855"/>
            <a:ext cx="8073293" cy="53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523129" y="2546823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/>
              <a:t>What is Frantic?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7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9E565D-31BE-44D9-B458-A410B33E34E9}"/>
              </a:ext>
            </a:extLst>
          </p:cNvPr>
          <p:cNvSpPr txBox="1"/>
          <p:nvPr/>
        </p:nvSpPr>
        <p:spPr>
          <a:xfrm>
            <a:off x="2897047" y="1086668"/>
            <a:ext cx="639790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3900" b="1" dirty="0"/>
              <a:t>2020</a:t>
            </a:r>
            <a:endParaRPr lang="en-US" sz="23900" b="1" dirty="0"/>
          </a:p>
        </p:txBody>
      </p:sp>
      <p:pic>
        <p:nvPicPr>
          <p:cNvPr id="3" name="Graphic 2" descr="Star">
            <a:extLst>
              <a:ext uri="{FF2B5EF4-FFF2-40B4-BE49-F238E27FC236}">
                <a16:creationId xmlns:a16="http://schemas.microsoft.com/office/drawing/2014/main" id="{7950F2EE-68D0-4068-AB87-B476ECC26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7047" y="4399731"/>
            <a:ext cx="914400" cy="914400"/>
          </a:xfrm>
          <a:prstGeom prst="rect">
            <a:avLst/>
          </a:prstGeom>
        </p:spPr>
      </p:pic>
      <p:pic>
        <p:nvPicPr>
          <p:cNvPr id="9" name="Graphic 8" descr="Star">
            <a:extLst>
              <a:ext uri="{FF2B5EF4-FFF2-40B4-BE49-F238E27FC236}">
                <a16:creationId xmlns:a16="http://schemas.microsoft.com/office/drawing/2014/main" id="{9AC40A53-32A3-4C66-8DCB-0F52A59B17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3622" y="4399731"/>
            <a:ext cx="914400" cy="914400"/>
          </a:xfrm>
          <a:prstGeom prst="rect">
            <a:avLst/>
          </a:prstGeom>
        </p:spPr>
      </p:pic>
      <p:pic>
        <p:nvPicPr>
          <p:cNvPr id="10" name="Graphic 9" descr="Star">
            <a:extLst>
              <a:ext uri="{FF2B5EF4-FFF2-40B4-BE49-F238E27FC236}">
                <a16:creationId xmlns:a16="http://schemas.microsoft.com/office/drawing/2014/main" id="{0005CE39-ACF4-4A71-9BAF-BCC02BB77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0197" y="4399731"/>
            <a:ext cx="914400" cy="914400"/>
          </a:xfrm>
          <a:prstGeom prst="rect">
            <a:avLst/>
          </a:prstGeom>
        </p:spPr>
      </p:pic>
      <p:pic>
        <p:nvPicPr>
          <p:cNvPr id="12" name="Graphic 11" descr="Star">
            <a:extLst>
              <a:ext uri="{FF2B5EF4-FFF2-40B4-BE49-F238E27FC236}">
                <a16:creationId xmlns:a16="http://schemas.microsoft.com/office/drawing/2014/main" id="{82158F05-E597-4186-B971-96ED0D919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9090" y="4399731"/>
            <a:ext cx="914400" cy="914400"/>
          </a:xfrm>
          <a:prstGeom prst="rect">
            <a:avLst/>
          </a:prstGeom>
        </p:spPr>
      </p:pic>
      <p:pic>
        <p:nvPicPr>
          <p:cNvPr id="13" name="Graphic 12" descr="Star">
            <a:extLst>
              <a:ext uri="{FF2B5EF4-FFF2-40B4-BE49-F238E27FC236}">
                <a16:creationId xmlns:a16="http://schemas.microsoft.com/office/drawing/2014/main" id="{828399E4-8147-48AD-96CD-E304A841B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0552" y="4399731"/>
            <a:ext cx="914400" cy="91440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523129" y="470373"/>
            <a:ext cx="3948269" cy="805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Why our Project?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8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9E565D-31BE-44D9-B458-A410B33E34E9}"/>
              </a:ext>
            </a:extLst>
          </p:cNvPr>
          <p:cNvSpPr txBox="1"/>
          <p:nvPr/>
        </p:nvSpPr>
        <p:spPr>
          <a:xfrm>
            <a:off x="2897047" y="1086668"/>
            <a:ext cx="639790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3900" b="1" dirty="0"/>
              <a:t>2020</a:t>
            </a:r>
            <a:endParaRPr lang="en-US" sz="23900" b="1" dirty="0"/>
          </a:p>
        </p:txBody>
      </p:sp>
      <p:pic>
        <p:nvPicPr>
          <p:cNvPr id="3" name="Graphic 2" descr="Star">
            <a:extLst>
              <a:ext uri="{FF2B5EF4-FFF2-40B4-BE49-F238E27FC236}">
                <a16:creationId xmlns:a16="http://schemas.microsoft.com/office/drawing/2014/main" id="{7950F2EE-68D0-4068-AB87-B476ECC26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7047" y="4399731"/>
            <a:ext cx="914400" cy="914400"/>
          </a:xfrm>
          <a:prstGeom prst="rect">
            <a:avLst/>
          </a:prstGeom>
        </p:spPr>
      </p:pic>
      <p:pic>
        <p:nvPicPr>
          <p:cNvPr id="9" name="Graphic 8" descr="Star">
            <a:extLst>
              <a:ext uri="{FF2B5EF4-FFF2-40B4-BE49-F238E27FC236}">
                <a16:creationId xmlns:a16="http://schemas.microsoft.com/office/drawing/2014/main" id="{9AC40A53-32A3-4C66-8DCB-0F52A59B17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3622" y="4399731"/>
            <a:ext cx="914400" cy="914400"/>
          </a:xfrm>
          <a:prstGeom prst="rect">
            <a:avLst/>
          </a:prstGeom>
        </p:spPr>
      </p:pic>
      <p:pic>
        <p:nvPicPr>
          <p:cNvPr id="10" name="Graphic 9" descr="Star">
            <a:extLst>
              <a:ext uri="{FF2B5EF4-FFF2-40B4-BE49-F238E27FC236}">
                <a16:creationId xmlns:a16="http://schemas.microsoft.com/office/drawing/2014/main" id="{0005CE39-ACF4-4A71-9BAF-BCC02BB77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0197" y="4399731"/>
            <a:ext cx="914400" cy="914400"/>
          </a:xfrm>
          <a:prstGeom prst="rect">
            <a:avLst/>
          </a:prstGeom>
        </p:spPr>
      </p:pic>
      <p:pic>
        <p:nvPicPr>
          <p:cNvPr id="12" name="Graphic 11" descr="Star">
            <a:extLst>
              <a:ext uri="{FF2B5EF4-FFF2-40B4-BE49-F238E27FC236}">
                <a16:creationId xmlns:a16="http://schemas.microsoft.com/office/drawing/2014/main" id="{82158F05-E597-4186-B971-96ED0D919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9090" y="4399731"/>
            <a:ext cx="914400" cy="914400"/>
          </a:xfrm>
          <a:prstGeom prst="rect">
            <a:avLst/>
          </a:prstGeom>
        </p:spPr>
      </p:pic>
      <p:pic>
        <p:nvPicPr>
          <p:cNvPr id="13" name="Graphic 12" descr="Star">
            <a:extLst>
              <a:ext uri="{FF2B5EF4-FFF2-40B4-BE49-F238E27FC236}">
                <a16:creationId xmlns:a16="http://schemas.microsoft.com/office/drawing/2014/main" id="{828399E4-8147-48AD-96CD-E304A841B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0552" y="4399731"/>
            <a:ext cx="914400" cy="914400"/>
          </a:xfrm>
          <a:prstGeom prst="rect">
            <a:avLst/>
          </a:prstGeom>
        </p:spPr>
      </p:pic>
      <p:pic>
        <p:nvPicPr>
          <p:cNvPr id="14" name="Graphic 13" descr="Star">
            <a:extLst>
              <a:ext uri="{FF2B5EF4-FFF2-40B4-BE49-F238E27FC236}">
                <a16:creationId xmlns:a16="http://schemas.microsoft.com/office/drawing/2014/main" id="{38898E40-C8A5-4DBA-93D2-3C3DB0B3A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7047" y="4399731"/>
            <a:ext cx="914400" cy="914400"/>
          </a:xfrm>
          <a:prstGeom prst="rect">
            <a:avLst/>
          </a:prstGeom>
        </p:spPr>
      </p:pic>
      <p:pic>
        <p:nvPicPr>
          <p:cNvPr id="15" name="Graphic 14" descr="Star">
            <a:extLst>
              <a:ext uri="{FF2B5EF4-FFF2-40B4-BE49-F238E27FC236}">
                <a16:creationId xmlns:a16="http://schemas.microsoft.com/office/drawing/2014/main" id="{E19D3B8C-C7F5-464F-B453-62F3D2D7B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3622" y="4399731"/>
            <a:ext cx="914400" cy="914400"/>
          </a:xfrm>
          <a:prstGeom prst="rect">
            <a:avLst/>
          </a:prstGeom>
        </p:spPr>
      </p:pic>
      <p:pic>
        <p:nvPicPr>
          <p:cNvPr id="16" name="Graphic 15" descr="Star">
            <a:extLst>
              <a:ext uri="{FF2B5EF4-FFF2-40B4-BE49-F238E27FC236}">
                <a16:creationId xmlns:a16="http://schemas.microsoft.com/office/drawing/2014/main" id="{78ADBEDF-5BF9-4E38-AEF4-8A9FD39154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0197" y="4399731"/>
            <a:ext cx="914400" cy="914400"/>
          </a:xfrm>
          <a:prstGeom prst="rect">
            <a:avLst/>
          </a:prstGeom>
        </p:spPr>
      </p:pic>
      <p:pic>
        <p:nvPicPr>
          <p:cNvPr id="17" name="Graphic 16" descr="Star">
            <a:extLst>
              <a:ext uri="{FF2B5EF4-FFF2-40B4-BE49-F238E27FC236}">
                <a16:creationId xmlns:a16="http://schemas.microsoft.com/office/drawing/2014/main" id="{8146BE97-8B92-4C2C-A1CB-753BF890A2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9090" y="4399731"/>
            <a:ext cx="914400" cy="914400"/>
          </a:xfrm>
          <a:prstGeom prst="rect">
            <a:avLst/>
          </a:prstGeom>
        </p:spPr>
      </p:pic>
      <p:pic>
        <p:nvPicPr>
          <p:cNvPr id="18" name="Graphic 17" descr="Star">
            <a:extLst>
              <a:ext uri="{FF2B5EF4-FFF2-40B4-BE49-F238E27FC236}">
                <a16:creationId xmlns:a16="http://schemas.microsoft.com/office/drawing/2014/main" id="{97C8F4CB-96DA-4BEE-9214-B33A705CC9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0552" y="4399731"/>
            <a:ext cx="914400" cy="914400"/>
          </a:xfrm>
          <a:prstGeom prst="rect">
            <a:avLst/>
          </a:prstGeom>
        </p:spPr>
      </p:pic>
      <p:sp>
        <p:nvSpPr>
          <p:cNvPr id="19" name="Titel 1"/>
          <p:cNvSpPr txBox="1">
            <a:spLocks/>
          </p:cNvSpPr>
          <p:nvPr/>
        </p:nvSpPr>
        <p:spPr>
          <a:xfrm>
            <a:off x="523129" y="470373"/>
            <a:ext cx="3948269" cy="805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Why our Project?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F054BC-8ECF-4C8C-A3C2-5D9D100D8640}"/>
              </a:ext>
            </a:extLst>
          </p:cNvPr>
          <p:cNvSpPr txBox="1"/>
          <p:nvPr/>
        </p:nvSpPr>
        <p:spPr>
          <a:xfrm>
            <a:off x="1238740" y="1174536"/>
            <a:ext cx="971451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700" dirty="0"/>
              <a:t>BUT …</a:t>
            </a:r>
            <a:endParaRPr lang="en-US" sz="28700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523129" y="470373"/>
            <a:ext cx="3948269" cy="805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Why our Project?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828 -0.00972 L -0.02891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69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9E565D-31BE-44D9-B458-A410B33E34E9}"/>
              </a:ext>
            </a:extLst>
          </p:cNvPr>
          <p:cNvSpPr txBox="1"/>
          <p:nvPr/>
        </p:nvSpPr>
        <p:spPr>
          <a:xfrm>
            <a:off x="2897047" y="1086668"/>
            <a:ext cx="639790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3900" b="1" dirty="0"/>
              <a:t>2020</a:t>
            </a:r>
            <a:endParaRPr lang="en-US" sz="23900" b="1" dirty="0"/>
          </a:p>
        </p:txBody>
      </p:sp>
      <p:pic>
        <p:nvPicPr>
          <p:cNvPr id="3" name="Graphic 2" descr="Star">
            <a:extLst>
              <a:ext uri="{FF2B5EF4-FFF2-40B4-BE49-F238E27FC236}">
                <a16:creationId xmlns:a16="http://schemas.microsoft.com/office/drawing/2014/main" id="{7950F2EE-68D0-4068-AB87-B476ECC26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7047" y="4399731"/>
            <a:ext cx="914400" cy="914400"/>
          </a:xfrm>
          <a:prstGeom prst="rect">
            <a:avLst/>
          </a:prstGeom>
        </p:spPr>
      </p:pic>
      <p:pic>
        <p:nvPicPr>
          <p:cNvPr id="9" name="Graphic 8" descr="Star">
            <a:extLst>
              <a:ext uri="{FF2B5EF4-FFF2-40B4-BE49-F238E27FC236}">
                <a16:creationId xmlns:a16="http://schemas.microsoft.com/office/drawing/2014/main" id="{9AC40A53-32A3-4C66-8DCB-0F52A59B17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3622" y="4399731"/>
            <a:ext cx="914400" cy="914400"/>
          </a:xfrm>
          <a:prstGeom prst="rect">
            <a:avLst/>
          </a:prstGeom>
        </p:spPr>
      </p:pic>
      <p:pic>
        <p:nvPicPr>
          <p:cNvPr id="10" name="Graphic 9" descr="Star">
            <a:extLst>
              <a:ext uri="{FF2B5EF4-FFF2-40B4-BE49-F238E27FC236}">
                <a16:creationId xmlns:a16="http://schemas.microsoft.com/office/drawing/2014/main" id="{0005CE39-ACF4-4A71-9BAF-BCC02BB77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0197" y="4399731"/>
            <a:ext cx="914400" cy="914400"/>
          </a:xfrm>
          <a:prstGeom prst="rect">
            <a:avLst/>
          </a:prstGeom>
        </p:spPr>
      </p:pic>
      <p:pic>
        <p:nvPicPr>
          <p:cNvPr id="12" name="Graphic 11" descr="Star">
            <a:extLst>
              <a:ext uri="{FF2B5EF4-FFF2-40B4-BE49-F238E27FC236}">
                <a16:creationId xmlns:a16="http://schemas.microsoft.com/office/drawing/2014/main" id="{82158F05-E597-4186-B971-96ED0D919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9090" y="4399731"/>
            <a:ext cx="914400" cy="914400"/>
          </a:xfrm>
          <a:prstGeom prst="rect">
            <a:avLst/>
          </a:prstGeom>
        </p:spPr>
      </p:pic>
      <p:pic>
        <p:nvPicPr>
          <p:cNvPr id="13" name="Graphic 12" descr="Star">
            <a:extLst>
              <a:ext uri="{FF2B5EF4-FFF2-40B4-BE49-F238E27FC236}">
                <a16:creationId xmlns:a16="http://schemas.microsoft.com/office/drawing/2014/main" id="{828399E4-8147-48AD-96CD-E304A841B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0552" y="4399731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79008-C946-4748-8734-E6A41B3B5076}"/>
              </a:ext>
            </a:extLst>
          </p:cNvPr>
          <p:cNvSpPr txBox="1"/>
          <p:nvPr/>
        </p:nvSpPr>
        <p:spPr>
          <a:xfrm>
            <a:off x="2897047" y="5402000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Very bad, would not recommend.</a:t>
            </a:r>
            <a:endParaRPr lang="en-US" dirty="0"/>
          </a:p>
        </p:txBody>
      </p:sp>
      <p:pic>
        <p:nvPicPr>
          <p:cNvPr id="11" name="Graphic 10" descr="Star">
            <a:extLst>
              <a:ext uri="{FF2B5EF4-FFF2-40B4-BE49-F238E27FC236}">
                <a16:creationId xmlns:a16="http://schemas.microsoft.com/office/drawing/2014/main" id="{7F809558-F3DC-4131-B397-AC85BDCB8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3622" y="4399731"/>
            <a:ext cx="914400" cy="914400"/>
          </a:xfrm>
          <a:prstGeom prst="rect">
            <a:avLst/>
          </a:prstGeom>
        </p:spPr>
      </p:pic>
      <p:pic>
        <p:nvPicPr>
          <p:cNvPr id="14" name="Graphic 13" descr="Star">
            <a:extLst>
              <a:ext uri="{FF2B5EF4-FFF2-40B4-BE49-F238E27FC236}">
                <a16:creationId xmlns:a16="http://schemas.microsoft.com/office/drawing/2014/main" id="{DBCBE7D3-7B91-4941-809B-B66B4E41AB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0197" y="4399731"/>
            <a:ext cx="914400" cy="914400"/>
          </a:xfrm>
          <a:prstGeom prst="rect">
            <a:avLst/>
          </a:prstGeom>
        </p:spPr>
      </p:pic>
      <p:pic>
        <p:nvPicPr>
          <p:cNvPr id="15" name="Graphic 14" descr="Star">
            <a:extLst>
              <a:ext uri="{FF2B5EF4-FFF2-40B4-BE49-F238E27FC236}">
                <a16:creationId xmlns:a16="http://schemas.microsoft.com/office/drawing/2014/main" id="{77E26309-2039-4FCB-BDA7-2BF2BE6BE1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9090" y="4399731"/>
            <a:ext cx="914400" cy="914400"/>
          </a:xfrm>
          <a:prstGeom prst="rect">
            <a:avLst/>
          </a:prstGeom>
        </p:spPr>
      </p:pic>
      <p:pic>
        <p:nvPicPr>
          <p:cNvPr id="16" name="Graphic 15" descr="Star">
            <a:extLst>
              <a:ext uri="{FF2B5EF4-FFF2-40B4-BE49-F238E27FC236}">
                <a16:creationId xmlns:a16="http://schemas.microsoft.com/office/drawing/2014/main" id="{B8CA4375-B698-466F-820A-31D8AB1EF3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0552" y="4399731"/>
            <a:ext cx="914400" cy="914400"/>
          </a:xfrm>
          <a:prstGeom prst="rect">
            <a:avLst/>
          </a:prstGeom>
        </p:spPr>
      </p:pic>
      <p:pic>
        <p:nvPicPr>
          <p:cNvPr id="17" name="Graphic 16" descr="Star">
            <a:extLst>
              <a:ext uri="{FF2B5EF4-FFF2-40B4-BE49-F238E27FC236}">
                <a16:creationId xmlns:a16="http://schemas.microsoft.com/office/drawing/2014/main" id="{56283D07-AAFA-4902-B5A6-ABDBC6E0E8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7047" y="4399731"/>
            <a:ext cx="914400" cy="914400"/>
          </a:xfrm>
          <a:prstGeom prst="rect">
            <a:avLst/>
          </a:prstGeom>
        </p:spPr>
      </p:pic>
      <p:sp>
        <p:nvSpPr>
          <p:cNvPr id="18" name="Titel 1"/>
          <p:cNvSpPr txBox="1">
            <a:spLocks/>
          </p:cNvSpPr>
          <p:nvPr/>
        </p:nvSpPr>
        <p:spPr>
          <a:xfrm>
            <a:off x="523129" y="470373"/>
            <a:ext cx="3948269" cy="805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Why our Project?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FD275E96504E947ADD3D65754F64DC7" ma:contentTypeVersion="4" ma:contentTypeDescription="Ein neues Dokument erstellen." ma:contentTypeScope="" ma:versionID="abbd5881ea9157cf274a53a236c36af9">
  <xsd:schema xmlns:xsd="http://www.w3.org/2001/XMLSchema" xmlns:xs="http://www.w3.org/2001/XMLSchema" xmlns:p="http://schemas.microsoft.com/office/2006/metadata/properties" xmlns:ns2="ef771c6b-689c-4737-ab0e-d487549e4668" targetNamespace="http://schemas.microsoft.com/office/2006/metadata/properties" ma:root="true" ma:fieldsID="fc368dc078c7a0fc6900e4621e0ec7e6" ns2:_="">
    <xsd:import namespace="ef771c6b-689c-4737-ab0e-d487549e46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71c6b-689c-4737-ab0e-d487549e4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987001-55C0-4C79-BD6B-A823F0B7C824}">
  <ds:schemaRefs>
    <ds:schemaRef ds:uri="ef771c6b-689c-4737-ab0e-d487549e466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C9537C-CD22-4B1A-B009-8465C1E04E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3B1F3E-594E-4FCC-8949-D96010E2711D}">
  <ds:schemaRefs>
    <ds:schemaRef ds:uri="ef771c6b-689c-4737-ab0e-d487549e46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Macintosh PowerPoint</Application>
  <PresentationFormat>Breitbild</PresentationFormat>
  <Paragraphs>50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PowerPoint-Präsentation</vt:lpstr>
      <vt:lpstr>Content</vt:lpstr>
      <vt:lpstr>PowerPoint-Präsentation</vt:lpstr>
      <vt:lpstr>What is Frantic?</vt:lpstr>
      <vt:lpstr>What is Frantic?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Play over the Internet</vt:lpstr>
      <vt:lpstr>PowerPoint-Präsentation</vt:lpstr>
      <vt:lpstr>Steam</vt:lpstr>
      <vt:lpstr>Summary</vt:lpstr>
      <vt:lpstr>One More Thing…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Joël Plambeck</dc:creator>
  <cp:lastModifiedBy>Ritscher Tobias (ritsctob)</cp:lastModifiedBy>
  <cp:revision>112</cp:revision>
  <dcterms:created xsi:type="dcterms:W3CDTF">2020-09-28T12:11:42Z</dcterms:created>
  <dcterms:modified xsi:type="dcterms:W3CDTF">2020-12-08T12:57:41Z</dcterms:modified>
</cp:coreProperties>
</file>